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6017" r:id="rId2"/>
    <p:sldId id="6018" r:id="rId3"/>
    <p:sldId id="6005" r:id="rId4"/>
    <p:sldId id="6006" r:id="rId5"/>
    <p:sldId id="6007" r:id="rId6"/>
    <p:sldId id="6008" r:id="rId7"/>
    <p:sldId id="6019" r:id="rId8"/>
    <p:sldId id="5981" r:id="rId9"/>
    <p:sldId id="6015" r:id="rId10"/>
    <p:sldId id="6016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64FF"/>
    <a:srgbClr val="A6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4673"/>
  </p:normalViewPr>
  <p:slideViewPr>
    <p:cSldViewPr snapToGrid="0">
      <p:cViewPr varScale="1">
        <p:scale>
          <a:sx n="97" d="100"/>
          <a:sy n="97" d="100"/>
        </p:scale>
        <p:origin x="4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71544-70E1-D145-9982-877D6AA730DD}" type="datetimeFigureOut">
              <a:t>4.6.2026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E0B3E-8C38-1040-97BE-B43C746C003A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292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B0101D-0EF7-49FE-995C-C16BFACD3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6363452-29F8-4ECA-B5E8-E212D1D9A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E2689E-ABA6-43A6-8500-3FC583F7E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1E72C6-2970-4175-B3DB-06AE8BFCD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B90F80-CAB5-47AE-81C3-9AB58376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535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BFCBF9-021E-4836-BFC3-D1563AB02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A6D614-511C-4A6F-9B9C-B3731BD77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EABDD1A-E7C6-4060-B5C7-C1AC80934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91442D-C10F-4119-9457-322956CBC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21FE21E-633B-4642-BAD9-DDBE36EA4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353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708CEE-A4ED-4B6C-ADE2-9161DFB7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7FBC4D-C017-49B4-BC5F-B93E5B00F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73B42F-D2D1-4234-9101-6C43E9BF1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4213B8-3F22-4C2C-A1D0-C3DED2240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01D10D-6A57-48C8-AD71-5A8BA441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032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3CEE93-7A23-443B-BAEB-2FFAF75BA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2F5D14-D605-4140-A091-E8A3DF0A5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5664973-32E1-42EB-AA8A-035CD6FD3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2D5868E-EB90-4764-A37C-6E1682CA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6FF9D1C-5182-42BA-B833-824E6714C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E3F0273-8C5F-4392-8908-A103BD80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0405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5D2DB8-93F6-4613-A7B0-D36C3C412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DD9D6D-CF2B-46D0-BFE6-E07B6988F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CB74D89-ED41-4141-86CE-387D176DB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6FD24AE-53F6-498B-832E-EA8F0C7F9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5BA3ED8-25BE-47E1-A4C1-10E3132DE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1C72047-4A0E-422C-83BA-90F7BFC0B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54FE6ED-5DE3-4877-928B-03D065B71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48599D3-A2F1-4678-8F5B-0CC7F277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5842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BF837E-AB86-4998-90B2-AF6B6482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70CD874-E6CD-43F6-A52C-1E830F591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6A293E4-1D7B-420E-BB05-833689654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92048DC-A962-462B-97B3-9F606DA6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371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5FAC4D7-5C8B-487D-8753-C293343F6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262B7C1-16B7-4F9C-942C-76D886F0E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DDE5DC3-810B-49B7-8C2F-AAB197CE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4854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B04174-2E64-4FFF-B4C6-B58F912D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F5A5FC-DFA5-44E4-BB82-89D3B011A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16C5AEA-CD10-4736-9092-9AC96CEA0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E6DCF8-6853-4835-8C80-57DEA4CF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06F9A71-49D9-4B10-AAF3-4D81B2CEF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03C99EB-7489-49DF-98D9-0C63EE0D7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875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20A7E3-4C55-4817-833D-F8E94FAA9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A1ACEF6-4477-42DB-8B78-ED552F23F7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D9653B0-958D-428D-9824-6CB9031AF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9226453-0F2B-4752-9414-2CC2E042F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6EBB4F1-366A-4034-8D53-5BB0AAD5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F14B522-5AA7-4B5E-91F5-DF72E6309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841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CF99E8-0582-4A38-888C-54A9D7E9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9B58BDB-FFAF-43CB-8BCC-FD4CB95BA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D6E68E-9C11-4309-B2AE-4ADC482F6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C7FA3B-4063-4013-ABE7-21A6440CD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067E65C-047F-4227-98F5-A4CDA3779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6786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F311F0B-F868-4265-82AB-A10C178E49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1C1E918-FC88-41E0-9874-FE7EAB65C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200BE9D-2D65-4B2C-8A62-FCEA3DA9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7ACBB4F-98DA-424C-8CA9-E3A52CB6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Eero Hosiaisluoma 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08D403-4225-422A-8ECA-0226837B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267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D617205-17B0-4D51-AD4E-8A18989A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A2259D-C95D-4A43-99D9-089790B2A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C489B9-7E3E-47FD-A75B-BD04E840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58D96B-1652-4889-9454-2AFB30E3C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Eero Hosiaisluoma 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445538-8942-41F3-BAB9-5578F00C4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504CA-C6BD-4E64-9AD4-9C53343551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448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siaisluoma.fi/design/enterprise-design-with-edgy-cookbook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osiaisluoma.fi/EDGY-Motivations.pdf" TargetMode="External"/><Relationship Id="rId5" Type="http://schemas.openxmlformats.org/officeDocument/2006/relationships/hyperlink" Target="https://hosiaisluoma.fi/design/enterprise-wheel/" TargetMode="External"/><Relationship Id="rId4" Type="http://schemas.openxmlformats.org/officeDocument/2006/relationships/hyperlink" Target="https://hosiaisluoma.fi/Enterprise-Design-Cookbook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terprise.design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intersection.grou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61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69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DDDBBF-6059-722B-EE13-C8C7476F2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yöristetty suorakulmio 4">
            <a:extLst>
              <a:ext uri="{FF2B5EF4-FFF2-40B4-BE49-F238E27FC236}">
                <a16:creationId xmlns:a16="http://schemas.microsoft.com/office/drawing/2014/main" id="{808E8C0F-2279-8DFB-15A6-75A905450C59}"/>
              </a:ext>
            </a:extLst>
          </p:cNvPr>
          <p:cNvSpPr/>
          <p:nvPr/>
        </p:nvSpPr>
        <p:spPr>
          <a:xfrm>
            <a:off x="10925691" y="182880"/>
            <a:ext cx="1041667" cy="1157514"/>
          </a:xfrm>
          <a:prstGeom prst="roundRect">
            <a:avLst>
              <a:gd name="adj" fmla="val 9804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Legend</a:t>
            </a:r>
          </a:p>
        </p:txBody>
      </p:sp>
      <p:sp>
        <p:nvSpPr>
          <p:cNvPr id="6" name="Google Shape;32;p3">
            <a:extLst>
              <a:ext uri="{FF2B5EF4-FFF2-40B4-BE49-F238E27FC236}">
                <a16:creationId xmlns:a16="http://schemas.microsoft.com/office/drawing/2014/main" id="{4CF6CCD1-D06F-708F-9F89-C489DC83302E}"/>
              </a:ext>
            </a:extLst>
          </p:cNvPr>
          <p:cNvSpPr/>
          <p:nvPr/>
        </p:nvSpPr>
        <p:spPr>
          <a:xfrm>
            <a:off x="10992986" y="613643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To-Be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" name="Google Shape;33;p3">
            <a:extLst>
              <a:ext uri="{FF2B5EF4-FFF2-40B4-BE49-F238E27FC236}">
                <a16:creationId xmlns:a16="http://schemas.microsoft.com/office/drawing/2014/main" id="{DBDB0874-D670-BEAD-AF3F-C4177736AB3B}"/>
              </a:ext>
            </a:extLst>
          </p:cNvPr>
          <p:cNvSpPr/>
          <p:nvPr/>
        </p:nvSpPr>
        <p:spPr>
          <a:xfrm>
            <a:off x="10992986" y="784332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22EC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New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8" name="Google Shape;34;p3">
            <a:extLst>
              <a:ext uri="{FF2B5EF4-FFF2-40B4-BE49-F238E27FC236}">
                <a16:creationId xmlns:a16="http://schemas.microsoft.com/office/drawing/2014/main" id="{45126213-8120-E414-6358-D182EE2EC655}"/>
              </a:ext>
            </a:extLst>
          </p:cNvPr>
          <p:cNvSpPr/>
          <p:nvPr/>
        </p:nvSpPr>
        <p:spPr>
          <a:xfrm>
            <a:off x="10992986" y="955021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E4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Development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" name="Google Shape;35;p3">
            <a:extLst>
              <a:ext uri="{FF2B5EF4-FFF2-40B4-BE49-F238E27FC236}">
                <a16:creationId xmlns:a16="http://schemas.microsoft.com/office/drawing/2014/main" id="{1852C19A-5226-409C-154F-5877F9D291CA}"/>
              </a:ext>
            </a:extLst>
          </p:cNvPr>
          <p:cNvSpPr/>
          <p:nvPr/>
        </p:nvSpPr>
        <p:spPr>
          <a:xfrm>
            <a:off x="10992986" y="1125710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52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To Be Removed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8" name="Google Shape;32;p3">
            <a:extLst>
              <a:ext uri="{FF2B5EF4-FFF2-40B4-BE49-F238E27FC236}">
                <a16:creationId xmlns:a16="http://schemas.microsoft.com/office/drawing/2014/main" id="{0929838D-8F2C-519F-7254-09315B1D643D}"/>
              </a:ext>
            </a:extLst>
          </p:cNvPr>
          <p:cNvSpPr/>
          <p:nvPr/>
        </p:nvSpPr>
        <p:spPr>
          <a:xfrm>
            <a:off x="10992986" y="432778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As-Is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" name="Google Shape;23;p3">
            <a:extLst>
              <a:ext uri="{FF2B5EF4-FFF2-40B4-BE49-F238E27FC236}">
                <a16:creationId xmlns:a16="http://schemas.microsoft.com/office/drawing/2014/main" id="{0C427458-4D01-D44C-92D4-52DEE208229A}"/>
              </a:ext>
            </a:extLst>
          </p:cNvPr>
          <p:cNvSpPr/>
          <p:nvPr/>
        </p:nvSpPr>
        <p:spPr>
          <a:xfrm>
            <a:off x="3297184" y="2636314"/>
            <a:ext cx="1116000" cy="643984"/>
          </a:xfrm>
          <a:prstGeom prst="homePlate">
            <a:avLst>
              <a:gd name="adj" fmla="val 27208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Process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6" name="Google Shape;24;p3">
            <a:extLst>
              <a:ext uri="{FF2B5EF4-FFF2-40B4-BE49-F238E27FC236}">
                <a16:creationId xmlns:a16="http://schemas.microsoft.com/office/drawing/2014/main" id="{8169D09E-FD37-FFA5-A482-DDB97B50DFFD}"/>
              </a:ext>
            </a:extLst>
          </p:cNvPr>
          <p:cNvSpPr/>
          <p:nvPr/>
        </p:nvSpPr>
        <p:spPr>
          <a:xfrm>
            <a:off x="3297184" y="3347055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Data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4" name="Google Shape;24;p3">
            <a:extLst>
              <a:ext uri="{FF2B5EF4-FFF2-40B4-BE49-F238E27FC236}">
                <a16:creationId xmlns:a16="http://schemas.microsoft.com/office/drawing/2014/main" id="{FFCDC640-A511-C047-20E3-ACF8ACCC4C48}"/>
              </a:ext>
            </a:extLst>
          </p:cNvPr>
          <p:cNvSpPr/>
          <p:nvPr/>
        </p:nvSpPr>
        <p:spPr>
          <a:xfrm>
            <a:off x="3297184" y="4057796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Application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5" name="Google Shape;22;p3">
            <a:extLst>
              <a:ext uri="{FF2B5EF4-FFF2-40B4-BE49-F238E27FC236}">
                <a16:creationId xmlns:a16="http://schemas.microsoft.com/office/drawing/2014/main" id="{99E39F7E-245F-27A8-E084-1E3053BFCD4E}"/>
              </a:ext>
            </a:extLst>
          </p:cNvPr>
          <p:cNvSpPr/>
          <p:nvPr/>
        </p:nvSpPr>
        <p:spPr>
          <a:xfrm>
            <a:off x="3230820" y="140348"/>
            <a:ext cx="1041667" cy="643984"/>
          </a:xfrm>
          <a:prstGeom prst="roundRect">
            <a:avLst>
              <a:gd name="adj" fmla="val 16667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Capability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36" name="Google Shape;42;p3">
            <a:extLst>
              <a:ext uri="{FF2B5EF4-FFF2-40B4-BE49-F238E27FC236}">
                <a16:creationId xmlns:a16="http://schemas.microsoft.com/office/drawing/2014/main" id="{FA048224-ABCD-FF46-F53F-B2544144E399}"/>
              </a:ext>
            </a:extLst>
          </p:cNvPr>
          <p:cNvGrpSpPr/>
          <p:nvPr/>
        </p:nvGrpSpPr>
        <p:grpSpPr>
          <a:xfrm>
            <a:off x="3077018" y="2001315"/>
            <a:ext cx="1349272" cy="476898"/>
            <a:chOff x="311600" y="1716958"/>
            <a:chExt cx="1349272" cy="476898"/>
          </a:xfrm>
        </p:grpSpPr>
        <p:grpSp>
          <p:nvGrpSpPr>
            <p:cNvPr id="37" name="Google Shape;43;p3">
              <a:extLst>
                <a:ext uri="{FF2B5EF4-FFF2-40B4-BE49-F238E27FC236}">
                  <a16:creationId xmlns:a16="http://schemas.microsoft.com/office/drawing/2014/main" id="{7C9840C7-445A-BF5C-1E7E-B18A865601D0}"/>
                </a:ext>
              </a:extLst>
            </p:cNvPr>
            <p:cNvGrpSpPr/>
            <p:nvPr/>
          </p:nvGrpSpPr>
          <p:grpSpPr>
            <a:xfrm>
              <a:off x="864956" y="1716958"/>
              <a:ext cx="246130" cy="246130"/>
              <a:chOff x="1190625" y="238125"/>
              <a:chExt cx="5225700" cy="5225700"/>
            </a:xfrm>
          </p:grpSpPr>
          <p:sp>
            <p:nvSpPr>
              <p:cNvPr id="39" name="Google Shape;44;p3">
                <a:extLst>
                  <a:ext uri="{FF2B5EF4-FFF2-40B4-BE49-F238E27FC236}">
                    <a16:creationId xmlns:a16="http://schemas.microsoft.com/office/drawing/2014/main" id="{4AC409FB-0EF9-99AB-33B6-C35993729F99}"/>
                  </a:ext>
                </a:extLst>
              </p:cNvPr>
              <p:cNvSpPr/>
              <p:nvPr/>
            </p:nvSpPr>
            <p:spPr>
              <a:xfrm>
                <a:off x="1190625" y="238125"/>
                <a:ext cx="5225700" cy="5225700"/>
              </a:xfrm>
              <a:custGeom>
                <a:avLst/>
                <a:gdLst/>
                <a:ahLst/>
                <a:cxnLst/>
                <a:rect l="l" t="t" r="r" b="b"/>
                <a:pathLst>
                  <a:path w="209028" h="209028" extrusionOk="0">
                    <a:moveTo>
                      <a:pt x="0" y="0"/>
                    </a:moveTo>
                    <a:lnTo>
                      <a:pt x="0" y="209027"/>
                    </a:lnTo>
                    <a:lnTo>
                      <a:pt x="209027" y="209027"/>
                    </a:lnTo>
                    <a:lnTo>
                      <a:pt x="209027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Google Shape;45;p3">
                <a:extLst>
                  <a:ext uri="{FF2B5EF4-FFF2-40B4-BE49-F238E27FC236}">
                    <a16:creationId xmlns:a16="http://schemas.microsoft.com/office/drawing/2014/main" id="{9C45E44B-D34B-2018-9D20-D7589D6448FE}"/>
                  </a:ext>
                </a:extLst>
              </p:cNvPr>
              <p:cNvSpPr/>
              <p:nvPr/>
            </p:nvSpPr>
            <p:spPr>
              <a:xfrm>
                <a:off x="2986950" y="891325"/>
                <a:ext cx="1633050" cy="2286250"/>
              </a:xfrm>
              <a:custGeom>
                <a:avLst/>
                <a:gdLst/>
                <a:ahLst/>
                <a:cxnLst/>
                <a:rect l="l" t="t" r="r" b="b"/>
                <a:pathLst>
                  <a:path w="65322" h="91450" extrusionOk="0">
                    <a:moveTo>
                      <a:pt x="32661" y="0"/>
                    </a:moveTo>
                    <a:cubicBezTo>
                      <a:pt x="14632" y="0"/>
                      <a:pt x="0" y="14632"/>
                      <a:pt x="0" y="32661"/>
                    </a:cubicBezTo>
                    <a:lnTo>
                      <a:pt x="0" y="58789"/>
                    </a:lnTo>
                    <a:cubicBezTo>
                      <a:pt x="0" y="76818"/>
                      <a:pt x="14632" y="91450"/>
                      <a:pt x="32661" y="91450"/>
                    </a:cubicBezTo>
                    <a:cubicBezTo>
                      <a:pt x="50689" y="91450"/>
                      <a:pt x="65321" y="76818"/>
                      <a:pt x="65321" y="58789"/>
                    </a:cubicBezTo>
                    <a:lnTo>
                      <a:pt x="65321" y="32661"/>
                    </a:lnTo>
                    <a:cubicBezTo>
                      <a:pt x="65321" y="14632"/>
                      <a:pt x="50689" y="0"/>
                      <a:pt x="326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Google Shape;46;p3">
                <a:extLst>
                  <a:ext uri="{FF2B5EF4-FFF2-40B4-BE49-F238E27FC236}">
                    <a16:creationId xmlns:a16="http://schemas.microsoft.com/office/drawing/2014/main" id="{D27E0EAF-4781-09C9-F598-E6C182B029B6}"/>
                  </a:ext>
                </a:extLst>
              </p:cNvPr>
              <p:cNvSpPr/>
              <p:nvPr/>
            </p:nvSpPr>
            <p:spPr>
              <a:xfrm>
                <a:off x="2823650" y="728025"/>
                <a:ext cx="1959650" cy="2612875"/>
              </a:xfrm>
              <a:custGeom>
                <a:avLst/>
                <a:gdLst/>
                <a:ahLst/>
                <a:cxnLst/>
                <a:rect l="l" t="t" r="r" b="b"/>
                <a:pathLst>
                  <a:path w="78386" h="104515" extrusionOk="0">
                    <a:moveTo>
                      <a:pt x="39193" y="13065"/>
                    </a:moveTo>
                    <a:cubicBezTo>
                      <a:pt x="53563" y="13065"/>
                      <a:pt x="65321" y="24822"/>
                      <a:pt x="65321" y="39193"/>
                    </a:cubicBezTo>
                    <a:lnTo>
                      <a:pt x="65321" y="65321"/>
                    </a:lnTo>
                    <a:cubicBezTo>
                      <a:pt x="65321" y="79692"/>
                      <a:pt x="53563" y="91450"/>
                      <a:pt x="39193" y="91450"/>
                    </a:cubicBezTo>
                    <a:cubicBezTo>
                      <a:pt x="24822" y="91450"/>
                      <a:pt x="13064" y="79692"/>
                      <a:pt x="13064" y="65321"/>
                    </a:cubicBezTo>
                    <a:lnTo>
                      <a:pt x="13064" y="39193"/>
                    </a:lnTo>
                    <a:cubicBezTo>
                      <a:pt x="13064" y="24822"/>
                      <a:pt x="24822" y="13065"/>
                      <a:pt x="39193" y="13065"/>
                    </a:cubicBezTo>
                    <a:close/>
                    <a:moveTo>
                      <a:pt x="39193" y="0"/>
                    </a:moveTo>
                    <a:cubicBezTo>
                      <a:pt x="17506" y="0"/>
                      <a:pt x="0" y="17506"/>
                      <a:pt x="0" y="39193"/>
                    </a:cubicBezTo>
                    <a:lnTo>
                      <a:pt x="0" y="65321"/>
                    </a:lnTo>
                    <a:cubicBezTo>
                      <a:pt x="0" y="87008"/>
                      <a:pt x="17506" y="104514"/>
                      <a:pt x="39193" y="104514"/>
                    </a:cubicBezTo>
                    <a:cubicBezTo>
                      <a:pt x="60879" y="104514"/>
                      <a:pt x="78385" y="87008"/>
                      <a:pt x="78385" y="65321"/>
                    </a:cubicBezTo>
                    <a:lnTo>
                      <a:pt x="78385" y="39193"/>
                    </a:lnTo>
                    <a:cubicBezTo>
                      <a:pt x="78385" y="17506"/>
                      <a:pt x="60879" y="0"/>
                      <a:pt x="39193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Google Shape;47;p3">
                <a:extLst>
                  <a:ext uri="{FF2B5EF4-FFF2-40B4-BE49-F238E27FC236}">
                    <a16:creationId xmlns:a16="http://schemas.microsoft.com/office/drawing/2014/main" id="{05EFA824-B391-DF46-B90A-E2BA8CEFCBC8}"/>
                  </a:ext>
                </a:extLst>
              </p:cNvPr>
              <p:cNvSpPr/>
              <p:nvPr/>
            </p:nvSpPr>
            <p:spPr>
              <a:xfrm>
                <a:off x="1843825" y="3752375"/>
                <a:ext cx="3919275" cy="1221550"/>
              </a:xfrm>
              <a:custGeom>
                <a:avLst/>
                <a:gdLst/>
                <a:ahLst/>
                <a:cxnLst/>
                <a:rect l="l" t="t" r="r" b="b"/>
                <a:pathLst>
                  <a:path w="156771" h="48862" extrusionOk="0">
                    <a:moveTo>
                      <a:pt x="32661" y="1"/>
                    </a:moveTo>
                    <a:cubicBezTo>
                      <a:pt x="14632" y="1"/>
                      <a:pt x="0" y="14633"/>
                      <a:pt x="0" y="32661"/>
                    </a:cubicBezTo>
                    <a:lnTo>
                      <a:pt x="0" y="48861"/>
                    </a:lnTo>
                    <a:lnTo>
                      <a:pt x="156771" y="48861"/>
                    </a:lnTo>
                    <a:lnTo>
                      <a:pt x="156771" y="32661"/>
                    </a:lnTo>
                    <a:cubicBezTo>
                      <a:pt x="156771" y="14633"/>
                      <a:pt x="142139" y="1"/>
                      <a:pt x="1241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Google Shape;48;p3">
                <a:extLst>
                  <a:ext uri="{FF2B5EF4-FFF2-40B4-BE49-F238E27FC236}">
                    <a16:creationId xmlns:a16="http://schemas.microsoft.com/office/drawing/2014/main" id="{C8777B79-D8E3-BC85-00FE-1976F3B01D7E}"/>
                  </a:ext>
                </a:extLst>
              </p:cNvPr>
              <p:cNvSpPr/>
              <p:nvPr/>
            </p:nvSpPr>
            <p:spPr>
              <a:xfrm>
                <a:off x="1680525" y="3589075"/>
                <a:ext cx="4245900" cy="1548150"/>
              </a:xfrm>
              <a:custGeom>
                <a:avLst/>
                <a:gdLst/>
                <a:ahLst/>
                <a:cxnLst/>
                <a:rect l="l" t="t" r="r" b="b"/>
                <a:pathLst>
                  <a:path w="169836" h="61926" extrusionOk="0">
                    <a:moveTo>
                      <a:pt x="130642" y="13065"/>
                    </a:moveTo>
                    <a:cubicBezTo>
                      <a:pt x="145013" y="13065"/>
                      <a:pt x="156771" y="24562"/>
                      <a:pt x="156771" y="39193"/>
                    </a:cubicBezTo>
                    <a:lnTo>
                      <a:pt x="156771" y="48861"/>
                    </a:lnTo>
                    <a:lnTo>
                      <a:pt x="13065" y="48861"/>
                    </a:lnTo>
                    <a:lnTo>
                      <a:pt x="13065" y="39193"/>
                    </a:lnTo>
                    <a:cubicBezTo>
                      <a:pt x="13065" y="24562"/>
                      <a:pt x="24822" y="13065"/>
                      <a:pt x="39193" y="13065"/>
                    </a:cubicBezTo>
                    <a:close/>
                    <a:moveTo>
                      <a:pt x="39193" y="1"/>
                    </a:moveTo>
                    <a:cubicBezTo>
                      <a:pt x="17506" y="1"/>
                      <a:pt x="0" y="17507"/>
                      <a:pt x="0" y="39193"/>
                    </a:cubicBezTo>
                    <a:lnTo>
                      <a:pt x="0" y="61925"/>
                    </a:lnTo>
                    <a:lnTo>
                      <a:pt x="169835" y="61925"/>
                    </a:lnTo>
                    <a:lnTo>
                      <a:pt x="169835" y="39193"/>
                    </a:lnTo>
                    <a:cubicBezTo>
                      <a:pt x="169835" y="17507"/>
                      <a:pt x="152329" y="1"/>
                      <a:pt x="130642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8" name="Google Shape;49;p3">
              <a:extLst>
                <a:ext uri="{FF2B5EF4-FFF2-40B4-BE49-F238E27FC236}">
                  <a16:creationId xmlns:a16="http://schemas.microsoft.com/office/drawing/2014/main" id="{61E6CDF4-E659-D645-313A-1C0D21B182DE}"/>
                </a:ext>
              </a:extLst>
            </p:cNvPr>
            <p:cNvSpPr/>
            <p:nvPr/>
          </p:nvSpPr>
          <p:spPr>
            <a:xfrm>
              <a:off x="311600" y="1894850"/>
              <a:ext cx="1349272" cy="299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Role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4" name="Google Shape;23;p3">
            <a:extLst>
              <a:ext uri="{FF2B5EF4-FFF2-40B4-BE49-F238E27FC236}">
                <a16:creationId xmlns:a16="http://schemas.microsoft.com/office/drawing/2014/main" id="{D8766031-5BAA-17C0-BD00-591D30A2B7A4}"/>
              </a:ext>
            </a:extLst>
          </p:cNvPr>
          <p:cNvSpPr/>
          <p:nvPr/>
        </p:nvSpPr>
        <p:spPr>
          <a:xfrm>
            <a:off x="5751110" y="2640788"/>
            <a:ext cx="1116000" cy="643984"/>
          </a:xfrm>
          <a:prstGeom prst="homePlate">
            <a:avLst>
              <a:gd name="adj" fmla="val 27208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lvl="0" algn="ctr">
              <a:defRPr/>
            </a:pPr>
            <a:r>
              <a:rPr lang="en-GB" sz="1000">
                <a:solidFill>
                  <a:prstClr val="black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Process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5" name="Google Shape;24;p3">
            <a:extLst>
              <a:ext uri="{FF2B5EF4-FFF2-40B4-BE49-F238E27FC236}">
                <a16:creationId xmlns:a16="http://schemas.microsoft.com/office/drawing/2014/main" id="{02CB9F1B-70F6-069F-0991-3D6B7042FAA7}"/>
              </a:ext>
            </a:extLst>
          </p:cNvPr>
          <p:cNvSpPr/>
          <p:nvPr/>
        </p:nvSpPr>
        <p:spPr>
          <a:xfrm>
            <a:off x="10159303" y="4057796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lvl="0" algn="ctr">
              <a:defRPr/>
            </a:pPr>
            <a:r>
              <a:rPr lang="en-GB" sz="1000">
                <a:solidFill>
                  <a:prstClr val="black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Application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46" name="Google Shape;36;p3">
            <a:extLst>
              <a:ext uri="{FF2B5EF4-FFF2-40B4-BE49-F238E27FC236}">
                <a16:creationId xmlns:a16="http://schemas.microsoft.com/office/drawing/2014/main" id="{050F158E-C9E5-8F8A-7B6A-56AD34AB8904}"/>
              </a:ext>
            </a:extLst>
          </p:cNvPr>
          <p:cNvCxnSpPr>
            <a:cxnSpLocks/>
            <a:stCxn id="34" idx="3"/>
            <a:endCxn id="45" idx="1"/>
          </p:cNvCxnSpPr>
          <p:nvPr/>
        </p:nvCxnSpPr>
        <p:spPr>
          <a:xfrm>
            <a:off x="4338851" y="4379788"/>
            <a:ext cx="58204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" name="Tekstiruutu 46">
            <a:extLst>
              <a:ext uri="{FF2B5EF4-FFF2-40B4-BE49-F238E27FC236}">
                <a16:creationId xmlns:a16="http://schemas.microsoft.com/office/drawing/2014/main" id="{D4D0EE76-6736-E6A8-F4CA-6541FB33D9C5}"/>
              </a:ext>
            </a:extLst>
          </p:cNvPr>
          <p:cNvSpPr txBox="1"/>
          <p:nvPr/>
        </p:nvSpPr>
        <p:spPr>
          <a:xfrm>
            <a:off x="5027703" y="274659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</a:t>
            </a:r>
          </a:p>
        </p:txBody>
      </p:sp>
      <p:sp>
        <p:nvSpPr>
          <p:cNvPr id="48" name="Google Shape;34;p3">
            <a:extLst>
              <a:ext uri="{FF2B5EF4-FFF2-40B4-BE49-F238E27FC236}">
                <a16:creationId xmlns:a16="http://schemas.microsoft.com/office/drawing/2014/main" id="{852E85F3-58B2-43FE-E0A5-86F99F418B72}"/>
              </a:ext>
            </a:extLst>
          </p:cNvPr>
          <p:cNvSpPr/>
          <p:nvPr/>
        </p:nvSpPr>
        <p:spPr>
          <a:xfrm>
            <a:off x="5817013" y="3094645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E4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Development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9" name="Google Shape;32;p3">
            <a:extLst>
              <a:ext uri="{FF2B5EF4-FFF2-40B4-BE49-F238E27FC236}">
                <a16:creationId xmlns:a16="http://schemas.microsoft.com/office/drawing/2014/main" id="{BFA2DF8B-9236-AE39-94ED-E8CD627B3C2D}"/>
              </a:ext>
            </a:extLst>
          </p:cNvPr>
          <p:cNvSpPr/>
          <p:nvPr/>
        </p:nvSpPr>
        <p:spPr>
          <a:xfrm>
            <a:off x="10230136" y="4537584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SaaS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EFDE7EC3-451B-ED49-36F6-9D363327D89B}"/>
              </a:ext>
            </a:extLst>
          </p:cNvPr>
          <p:cNvSpPr txBox="1"/>
          <p:nvPr/>
        </p:nvSpPr>
        <p:spPr>
          <a:xfrm>
            <a:off x="4968745" y="4130404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procurement</a:t>
            </a:r>
          </a:p>
        </p:txBody>
      </p:sp>
      <p:cxnSp>
        <p:nvCxnSpPr>
          <p:cNvPr id="51" name="Google Shape;36;p3">
            <a:extLst>
              <a:ext uri="{FF2B5EF4-FFF2-40B4-BE49-F238E27FC236}">
                <a16:creationId xmlns:a16="http://schemas.microsoft.com/office/drawing/2014/main" id="{639E0F67-16E6-C8FA-3475-F8E59B18328B}"/>
              </a:ext>
            </a:extLst>
          </p:cNvPr>
          <p:cNvCxnSpPr>
            <a:cxnSpLocks/>
          </p:cNvCxnSpPr>
          <p:nvPr/>
        </p:nvCxnSpPr>
        <p:spPr>
          <a:xfrm>
            <a:off x="4413184" y="2958306"/>
            <a:ext cx="1337926" cy="4474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" name="Google Shape;38;p3">
            <a:extLst>
              <a:ext uri="{FF2B5EF4-FFF2-40B4-BE49-F238E27FC236}">
                <a16:creationId xmlns:a16="http://schemas.microsoft.com/office/drawing/2014/main" id="{5F9ADC54-28AF-A1ED-C341-6DA7DE30322E}"/>
              </a:ext>
            </a:extLst>
          </p:cNvPr>
          <p:cNvSpPr/>
          <p:nvPr/>
        </p:nvSpPr>
        <p:spPr>
          <a:xfrm>
            <a:off x="299014" y="182558"/>
            <a:ext cx="1041667" cy="29243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Scenario 1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1502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62762-1170-E1D7-F861-681A18F93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42;p3">
            <a:extLst>
              <a:ext uri="{FF2B5EF4-FFF2-40B4-BE49-F238E27FC236}">
                <a16:creationId xmlns:a16="http://schemas.microsoft.com/office/drawing/2014/main" id="{B0E092C1-DEF5-20BE-4CED-AAE3E496EB08}"/>
              </a:ext>
            </a:extLst>
          </p:cNvPr>
          <p:cNvGrpSpPr/>
          <p:nvPr/>
        </p:nvGrpSpPr>
        <p:grpSpPr>
          <a:xfrm>
            <a:off x="607718" y="243675"/>
            <a:ext cx="1349272" cy="476898"/>
            <a:chOff x="311600" y="1716958"/>
            <a:chExt cx="1349272" cy="476898"/>
          </a:xfrm>
        </p:grpSpPr>
        <p:grpSp>
          <p:nvGrpSpPr>
            <p:cNvPr id="34" name="Google Shape;43;p3">
              <a:extLst>
                <a:ext uri="{FF2B5EF4-FFF2-40B4-BE49-F238E27FC236}">
                  <a16:creationId xmlns:a16="http://schemas.microsoft.com/office/drawing/2014/main" id="{8D7A36AC-0A0A-F73E-801E-F1224E4556C2}"/>
                </a:ext>
              </a:extLst>
            </p:cNvPr>
            <p:cNvGrpSpPr/>
            <p:nvPr/>
          </p:nvGrpSpPr>
          <p:grpSpPr>
            <a:xfrm>
              <a:off x="864956" y="1716958"/>
              <a:ext cx="246130" cy="246130"/>
              <a:chOff x="1190625" y="238125"/>
              <a:chExt cx="5225700" cy="5225700"/>
            </a:xfrm>
          </p:grpSpPr>
          <p:sp>
            <p:nvSpPr>
              <p:cNvPr id="36" name="Google Shape;44;p3">
                <a:extLst>
                  <a:ext uri="{FF2B5EF4-FFF2-40B4-BE49-F238E27FC236}">
                    <a16:creationId xmlns:a16="http://schemas.microsoft.com/office/drawing/2014/main" id="{87F931E4-CB09-BA01-F92F-35966871C51F}"/>
                  </a:ext>
                </a:extLst>
              </p:cNvPr>
              <p:cNvSpPr/>
              <p:nvPr/>
            </p:nvSpPr>
            <p:spPr>
              <a:xfrm>
                <a:off x="1190625" y="238125"/>
                <a:ext cx="5225700" cy="5225700"/>
              </a:xfrm>
              <a:custGeom>
                <a:avLst/>
                <a:gdLst/>
                <a:ahLst/>
                <a:cxnLst/>
                <a:rect l="l" t="t" r="r" b="b"/>
                <a:pathLst>
                  <a:path w="209028" h="209028" extrusionOk="0">
                    <a:moveTo>
                      <a:pt x="0" y="0"/>
                    </a:moveTo>
                    <a:lnTo>
                      <a:pt x="0" y="209027"/>
                    </a:lnTo>
                    <a:lnTo>
                      <a:pt x="209027" y="209027"/>
                    </a:lnTo>
                    <a:lnTo>
                      <a:pt x="209027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45;p3">
                <a:extLst>
                  <a:ext uri="{FF2B5EF4-FFF2-40B4-BE49-F238E27FC236}">
                    <a16:creationId xmlns:a16="http://schemas.microsoft.com/office/drawing/2014/main" id="{08D514C8-A150-81C6-B869-398E9C58EDC1}"/>
                  </a:ext>
                </a:extLst>
              </p:cNvPr>
              <p:cNvSpPr/>
              <p:nvPr/>
            </p:nvSpPr>
            <p:spPr>
              <a:xfrm>
                <a:off x="2986950" y="891325"/>
                <a:ext cx="1633050" cy="2286250"/>
              </a:xfrm>
              <a:custGeom>
                <a:avLst/>
                <a:gdLst/>
                <a:ahLst/>
                <a:cxnLst/>
                <a:rect l="l" t="t" r="r" b="b"/>
                <a:pathLst>
                  <a:path w="65322" h="91450" extrusionOk="0">
                    <a:moveTo>
                      <a:pt x="32661" y="0"/>
                    </a:moveTo>
                    <a:cubicBezTo>
                      <a:pt x="14632" y="0"/>
                      <a:pt x="0" y="14632"/>
                      <a:pt x="0" y="32661"/>
                    </a:cubicBezTo>
                    <a:lnTo>
                      <a:pt x="0" y="58789"/>
                    </a:lnTo>
                    <a:cubicBezTo>
                      <a:pt x="0" y="76818"/>
                      <a:pt x="14632" y="91450"/>
                      <a:pt x="32661" y="91450"/>
                    </a:cubicBezTo>
                    <a:cubicBezTo>
                      <a:pt x="50689" y="91450"/>
                      <a:pt x="65321" y="76818"/>
                      <a:pt x="65321" y="58789"/>
                    </a:cubicBezTo>
                    <a:lnTo>
                      <a:pt x="65321" y="32661"/>
                    </a:lnTo>
                    <a:cubicBezTo>
                      <a:pt x="65321" y="14632"/>
                      <a:pt x="50689" y="0"/>
                      <a:pt x="326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" name="Google Shape;46;p3">
                <a:extLst>
                  <a:ext uri="{FF2B5EF4-FFF2-40B4-BE49-F238E27FC236}">
                    <a16:creationId xmlns:a16="http://schemas.microsoft.com/office/drawing/2014/main" id="{008FA58B-EC42-9D17-0628-FC7190FC54DB}"/>
                  </a:ext>
                </a:extLst>
              </p:cNvPr>
              <p:cNvSpPr/>
              <p:nvPr/>
            </p:nvSpPr>
            <p:spPr>
              <a:xfrm>
                <a:off x="2823650" y="728025"/>
                <a:ext cx="1959650" cy="2612875"/>
              </a:xfrm>
              <a:custGeom>
                <a:avLst/>
                <a:gdLst/>
                <a:ahLst/>
                <a:cxnLst/>
                <a:rect l="l" t="t" r="r" b="b"/>
                <a:pathLst>
                  <a:path w="78386" h="104515" extrusionOk="0">
                    <a:moveTo>
                      <a:pt x="39193" y="13065"/>
                    </a:moveTo>
                    <a:cubicBezTo>
                      <a:pt x="53563" y="13065"/>
                      <a:pt x="65321" y="24822"/>
                      <a:pt x="65321" y="39193"/>
                    </a:cubicBezTo>
                    <a:lnTo>
                      <a:pt x="65321" y="65321"/>
                    </a:lnTo>
                    <a:cubicBezTo>
                      <a:pt x="65321" y="79692"/>
                      <a:pt x="53563" y="91450"/>
                      <a:pt x="39193" y="91450"/>
                    </a:cubicBezTo>
                    <a:cubicBezTo>
                      <a:pt x="24822" y="91450"/>
                      <a:pt x="13064" y="79692"/>
                      <a:pt x="13064" y="65321"/>
                    </a:cubicBezTo>
                    <a:lnTo>
                      <a:pt x="13064" y="39193"/>
                    </a:lnTo>
                    <a:cubicBezTo>
                      <a:pt x="13064" y="24822"/>
                      <a:pt x="24822" y="13065"/>
                      <a:pt x="39193" y="13065"/>
                    </a:cubicBezTo>
                    <a:close/>
                    <a:moveTo>
                      <a:pt x="39193" y="0"/>
                    </a:moveTo>
                    <a:cubicBezTo>
                      <a:pt x="17506" y="0"/>
                      <a:pt x="0" y="17506"/>
                      <a:pt x="0" y="39193"/>
                    </a:cubicBezTo>
                    <a:lnTo>
                      <a:pt x="0" y="65321"/>
                    </a:lnTo>
                    <a:cubicBezTo>
                      <a:pt x="0" y="87008"/>
                      <a:pt x="17506" y="104514"/>
                      <a:pt x="39193" y="104514"/>
                    </a:cubicBezTo>
                    <a:cubicBezTo>
                      <a:pt x="60879" y="104514"/>
                      <a:pt x="78385" y="87008"/>
                      <a:pt x="78385" y="65321"/>
                    </a:cubicBezTo>
                    <a:lnTo>
                      <a:pt x="78385" y="39193"/>
                    </a:lnTo>
                    <a:cubicBezTo>
                      <a:pt x="78385" y="17506"/>
                      <a:pt x="60879" y="0"/>
                      <a:pt x="39193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9" name="Google Shape;47;p3">
                <a:extLst>
                  <a:ext uri="{FF2B5EF4-FFF2-40B4-BE49-F238E27FC236}">
                    <a16:creationId xmlns:a16="http://schemas.microsoft.com/office/drawing/2014/main" id="{4AC38E4D-2A38-23BF-1996-D985692EC165}"/>
                  </a:ext>
                </a:extLst>
              </p:cNvPr>
              <p:cNvSpPr/>
              <p:nvPr/>
            </p:nvSpPr>
            <p:spPr>
              <a:xfrm>
                <a:off x="1843825" y="3752375"/>
                <a:ext cx="3919275" cy="1221550"/>
              </a:xfrm>
              <a:custGeom>
                <a:avLst/>
                <a:gdLst/>
                <a:ahLst/>
                <a:cxnLst/>
                <a:rect l="l" t="t" r="r" b="b"/>
                <a:pathLst>
                  <a:path w="156771" h="48862" extrusionOk="0">
                    <a:moveTo>
                      <a:pt x="32661" y="1"/>
                    </a:moveTo>
                    <a:cubicBezTo>
                      <a:pt x="14632" y="1"/>
                      <a:pt x="0" y="14633"/>
                      <a:pt x="0" y="32661"/>
                    </a:cubicBezTo>
                    <a:lnTo>
                      <a:pt x="0" y="48861"/>
                    </a:lnTo>
                    <a:lnTo>
                      <a:pt x="156771" y="48861"/>
                    </a:lnTo>
                    <a:lnTo>
                      <a:pt x="156771" y="32661"/>
                    </a:lnTo>
                    <a:cubicBezTo>
                      <a:pt x="156771" y="14633"/>
                      <a:pt x="142139" y="1"/>
                      <a:pt x="1241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Google Shape;48;p3">
                <a:extLst>
                  <a:ext uri="{FF2B5EF4-FFF2-40B4-BE49-F238E27FC236}">
                    <a16:creationId xmlns:a16="http://schemas.microsoft.com/office/drawing/2014/main" id="{5F5861FB-BEE8-67E3-A35F-49175FA1D3EF}"/>
                  </a:ext>
                </a:extLst>
              </p:cNvPr>
              <p:cNvSpPr/>
              <p:nvPr/>
            </p:nvSpPr>
            <p:spPr>
              <a:xfrm>
                <a:off x="1680525" y="3589075"/>
                <a:ext cx="4245900" cy="1548150"/>
              </a:xfrm>
              <a:custGeom>
                <a:avLst/>
                <a:gdLst/>
                <a:ahLst/>
                <a:cxnLst/>
                <a:rect l="l" t="t" r="r" b="b"/>
                <a:pathLst>
                  <a:path w="169836" h="61926" extrusionOk="0">
                    <a:moveTo>
                      <a:pt x="130642" y="13065"/>
                    </a:moveTo>
                    <a:cubicBezTo>
                      <a:pt x="145013" y="13065"/>
                      <a:pt x="156771" y="24562"/>
                      <a:pt x="156771" y="39193"/>
                    </a:cubicBezTo>
                    <a:lnTo>
                      <a:pt x="156771" y="48861"/>
                    </a:lnTo>
                    <a:lnTo>
                      <a:pt x="13065" y="48861"/>
                    </a:lnTo>
                    <a:lnTo>
                      <a:pt x="13065" y="39193"/>
                    </a:lnTo>
                    <a:cubicBezTo>
                      <a:pt x="13065" y="24562"/>
                      <a:pt x="24822" y="13065"/>
                      <a:pt x="39193" y="13065"/>
                    </a:cubicBezTo>
                    <a:close/>
                    <a:moveTo>
                      <a:pt x="39193" y="1"/>
                    </a:moveTo>
                    <a:cubicBezTo>
                      <a:pt x="17506" y="1"/>
                      <a:pt x="0" y="17507"/>
                      <a:pt x="0" y="39193"/>
                    </a:cubicBezTo>
                    <a:lnTo>
                      <a:pt x="0" y="61925"/>
                    </a:lnTo>
                    <a:lnTo>
                      <a:pt x="169835" y="61925"/>
                    </a:lnTo>
                    <a:lnTo>
                      <a:pt x="169835" y="39193"/>
                    </a:lnTo>
                    <a:cubicBezTo>
                      <a:pt x="169835" y="17507"/>
                      <a:pt x="152329" y="1"/>
                      <a:pt x="130642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Google Shape;49;p3">
              <a:extLst>
                <a:ext uri="{FF2B5EF4-FFF2-40B4-BE49-F238E27FC236}">
                  <a16:creationId xmlns:a16="http://schemas.microsoft.com/office/drawing/2014/main" id="{8518FC0B-6DE0-CF44-642B-BF3DD5334900}"/>
                </a:ext>
              </a:extLst>
            </p:cNvPr>
            <p:cNvSpPr/>
            <p:nvPr/>
          </p:nvSpPr>
          <p:spPr>
            <a:xfrm>
              <a:off x="311600" y="1894850"/>
              <a:ext cx="1349272" cy="299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Customer Group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4" name="Pyöristetty suorakulmio 3">
            <a:extLst>
              <a:ext uri="{FF2B5EF4-FFF2-40B4-BE49-F238E27FC236}">
                <a16:creationId xmlns:a16="http://schemas.microsoft.com/office/drawing/2014/main" id="{89BDE5D8-D299-B289-AE0A-51D40ADF3217}"/>
              </a:ext>
            </a:extLst>
          </p:cNvPr>
          <p:cNvSpPr/>
          <p:nvPr/>
        </p:nvSpPr>
        <p:spPr>
          <a:xfrm>
            <a:off x="10925691" y="182880"/>
            <a:ext cx="1041667" cy="1157514"/>
          </a:xfrm>
          <a:prstGeom prst="roundRect">
            <a:avLst>
              <a:gd name="adj" fmla="val 9804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Legend</a:t>
            </a:r>
          </a:p>
        </p:txBody>
      </p:sp>
      <p:sp>
        <p:nvSpPr>
          <p:cNvPr id="10" name="Google Shape;32;p3">
            <a:extLst>
              <a:ext uri="{FF2B5EF4-FFF2-40B4-BE49-F238E27FC236}">
                <a16:creationId xmlns:a16="http://schemas.microsoft.com/office/drawing/2014/main" id="{D5105585-4555-33D1-0B9E-4D3306D094B7}"/>
              </a:ext>
            </a:extLst>
          </p:cNvPr>
          <p:cNvSpPr/>
          <p:nvPr/>
        </p:nvSpPr>
        <p:spPr>
          <a:xfrm>
            <a:off x="10992986" y="613643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To-Be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1" name="Google Shape;33;p3">
            <a:extLst>
              <a:ext uri="{FF2B5EF4-FFF2-40B4-BE49-F238E27FC236}">
                <a16:creationId xmlns:a16="http://schemas.microsoft.com/office/drawing/2014/main" id="{1F6BCE70-FC44-BE0B-A95C-4864BE96692D}"/>
              </a:ext>
            </a:extLst>
          </p:cNvPr>
          <p:cNvSpPr/>
          <p:nvPr/>
        </p:nvSpPr>
        <p:spPr>
          <a:xfrm>
            <a:off x="10992986" y="784332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22EC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New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2" name="Google Shape;34;p3">
            <a:extLst>
              <a:ext uri="{FF2B5EF4-FFF2-40B4-BE49-F238E27FC236}">
                <a16:creationId xmlns:a16="http://schemas.microsoft.com/office/drawing/2014/main" id="{E4DB2598-87CC-5897-FB17-913EDC0F9903}"/>
              </a:ext>
            </a:extLst>
          </p:cNvPr>
          <p:cNvSpPr/>
          <p:nvPr/>
        </p:nvSpPr>
        <p:spPr>
          <a:xfrm>
            <a:off x="10992986" y="955021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E4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Development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3" name="Google Shape;35;p3">
            <a:extLst>
              <a:ext uri="{FF2B5EF4-FFF2-40B4-BE49-F238E27FC236}">
                <a16:creationId xmlns:a16="http://schemas.microsoft.com/office/drawing/2014/main" id="{00C82A81-D453-634C-4DCD-35CE87AE0537}"/>
              </a:ext>
            </a:extLst>
          </p:cNvPr>
          <p:cNvSpPr/>
          <p:nvPr/>
        </p:nvSpPr>
        <p:spPr>
          <a:xfrm>
            <a:off x="10992986" y="1125710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52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To Be Removed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4" name="Google Shape;32;p3">
            <a:extLst>
              <a:ext uri="{FF2B5EF4-FFF2-40B4-BE49-F238E27FC236}">
                <a16:creationId xmlns:a16="http://schemas.microsoft.com/office/drawing/2014/main" id="{25914EA6-1ECF-E3C1-199A-9014E3A4C632}"/>
              </a:ext>
            </a:extLst>
          </p:cNvPr>
          <p:cNvSpPr/>
          <p:nvPr/>
        </p:nvSpPr>
        <p:spPr>
          <a:xfrm>
            <a:off x="10992986" y="432778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As-Is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5" name="Google Shape;23;p3">
            <a:extLst>
              <a:ext uri="{FF2B5EF4-FFF2-40B4-BE49-F238E27FC236}">
                <a16:creationId xmlns:a16="http://schemas.microsoft.com/office/drawing/2014/main" id="{CAABFB83-4A35-1982-082A-91005145C0D5}"/>
              </a:ext>
            </a:extLst>
          </p:cNvPr>
          <p:cNvSpPr/>
          <p:nvPr/>
        </p:nvSpPr>
        <p:spPr>
          <a:xfrm>
            <a:off x="3297184" y="2636314"/>
            <a:ext cx="1116000" cy="643984"/>
          </a:xfrm>
          <a:prstGeom prst="homePlate">
            <a:avLst>
              <a:gd name="adj" fmla="val 27208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Process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6" name="Google Shape;24;p3">
            <a:extLst>
              <a:ext uri="{FF2B5EF4-FFF2-40B4-BE49-F238E27FC236}">
                <a16:creationId xmlns:a16="http://schemas.microsoft.com/office/drawing/2014/main" id="{E7788B1F-2001-D29B-9B8B-C1A9287DD5AD}"/>
              </a:ext>
            </a:extLst>
          </p:cNvPr>
          <p:cNvSpPr/>
          <p:nvPr/>
        </p:nvSpPr>
        <p:spPr>
          <a:xfrm>
            <a:off x="3297184" y="3347055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Data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7" name="Google Shape;24;p3">
            <a:extLst>
              <a:ext uri="{FF2B5EF4-FFF2-40B4-BE49-F238E27FC236}">
                <a16:creationId xmlns:a16="http://schemas.microsoft.com/office/drawing/2014/main" id="{3DECA870-55DA-829F-D4D5-C18B843B8608}"/>
              </a:ext>
            </a:extLst>
          </p:cNvPr>
          <p:cNvSpPr/>
          <p:nvPr/>
        </p:nvSpPr>
        <p:spPr>
          <a:xfrm>
            <a:off x="3297184" y="4057796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Application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26" name="Google Shape;42;p3">
            <a:extLst>
              <a:ext uri="{FF2B5EF4-FFF2-40B4-BE49-F238E27FC236}">
                <a16:creationId xmlns:a16="http://schemas.microsoft.com/office/drawing/2014/main" id="{05650322-6487-74BD-A14E-39568805B8A9}"/>
              </a:ext>
            </a:extLst>
          </p:cNvPr>
          <p:cNvGrpSpPr/>
          <p:nvPr/>
        </p:nvGrpSpPr>
        <p:grpSpPr>
          <a:xfrm>
            <a:off x="3077018" y="2001315"/>
            <a:ext cx="1349272" cy="476898"/>
            <a:chOff x="311600" y="1716958"/>
            <a:chExt cx="1349272" cy="476898"/>
          </a:xfrm>
        </p:grpSpPr>
        <p:grpSp>
          <p:nvGrpSpPr>
            <p:cNvPr id="49" name="Google Shape;43;p3">
              <a:extLst>
                <a:ext uri="{FF2B5EF4-FFF2-40B4-BE49-F238E27FC236}">
                  <a16:creationId xmlns:a16="http://schemas.microsoft.com/office/drawing/2014/main" id="{E7954EC0-2B0B-D714-D622-699DA0ABF408}"/>
                </a:ext>
              </a:extLst>
            </p:cNvPr>
            <p:cNvGrpSpPr/>
            <p:nvPr/>
          </p:nvGrpSpPr>
          <p:grpSpPr>
            <a:xfrm>
              <a:off x="864956" y="1716958"/>
              <a:ext cx="246130" cy="246130"/>
              <a:chOff x="1190625" y="238125"/>
              <a:chExt cx="5225700" cy="5225700"/>
            </a:xfrm>
          </p:grpSpPr>
          <p:sp>
            <p:nvSpPr>
              <p:cNvPr id="53" name="Google Shape;44;p3">
                <a:extLst>
                  <a:ext uri="{FF2B5EF4-FFF2-40B4-BE49-F238E27FC236}">
                    <a16:creationId xmlns:a16="http://schemas.microsoft.com/office/drawing/2014/main" id="{6255854A-667A-B206-8D66-47B444E4D907}"/>
                  </a:ext>
                </a:extLst>
              </p:cNvPr>
              <p:cNvSpPr/>
              <p:nvPr/>
            </p:nvSpPr>
            <p:spPr>
              <a:xfrm>
                <a:off x="1190625" y="238125"/>
                <a:ext cx="5225700" cy="5225700"/>
              </a:xfrm>
              <a:custGeom>
                <a:avLst/>
                <a:gdLst/>
                <a:ahLst/>
                <a:cxnLst/>
                <a:rect l="l" t="t" r="r" b="b"/>
                <a:pathLst>
                  <a:path w="209028" h="209028" extrusionOk="0">
                    <a:moveTo>
                      <a:pt x="0" y="0"/>
                    </a:moveTo>
                    <a:lnTo>
                      <a:pt x="0" y="209027"/>
                    </a:lnTo>
                    <a:lnTo>
                      <a:pt x="209027" y="209027"/>
                    </a:lnTo>
                    <a:lnTo>
                      <a:pt x="209027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Google Shape;45;p3">
                <a:extLst>
                  <a:ext uri="{FF2B5EF4-FFF2-40B4-BE49-F238E27FC236}">
                    <a16:creationId xmlns:a16="http://schemas.microsoft.com/office/drawing/2014/main" id="{CD9491E9-510C-9E22-482C-77E57B3A1448}"/>
                  </a:ext>
                </a:extLst>
              </p:cNvPr>
              <p:cNvSpPr/>
              <p:nvPr/>
            </p:nvSpPr>
            <p:spPr>
              <a:xfrm>
                <a:off x="2986950" y="891325"/>
                <a:ext cx="1633050" cy="2286250"/>
              </a:xfrm>
              <a:custGeom>
                <a:avLst/>
                <a:gdLst/>
                <a:ahLst/>
                <a:cxnLst/>
                <a:rect l="l" t="t" r="r" b="b"/>
                <a:pathLst>
                  <a:path w="65322" h="91450" extrusionOk="0">
                    <a:moveTo>
                      <a:pt x="32661" y="0"/>
                    </a:moveTo>
                    <a:cubicBezTo>
                      <a:pt x="14632" y="0"/>
                      <a:pt x="0" y="14632"/>
                      <a:pt x="0" y="32661"/>
                    </a:cubicBezTo>
                    <a:lnTo>
                      <a:pt x="0" y="58789"/>
                    </a:lnTo>
                    <a:cubicBezTo>
                      <a:pt x="0" y="76818"/>
                      <a:pt x="14632" y="91450"/>
                      <a:pt x="32661" y="91450"/>
                    </a:cubicBezTo>
                    <a:cubicBezTo>
                      <a:pt x="50689" y="91450"/>
                      <a:pt x="65321" y="76818"/>
                      <a:pt x="65321" y="58789"/>
                    </a:cubicBezTo>
                    <a:lnTo>
                      <a:pt x="65321" y="32661"/>
                    </a:lnTo>
                    <a:cubicBezTo>
                      <a:pt x="65321" y="14632"/>
                      <a:pt x="50689" y="0"/>
                      <a:pt x="326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Google Shape;46;p3">
                <a:extLst>
                  <a:ext uri="{FF2B5EF4-FFF2-40B4-BE49-F238E27FC236}">
                    <a16:creationId xmlns:a16="http://schemas.microsoft.com/office/drawing/2014/main" id="{0DD73440-0585-9712-A509-BF4CB94EA0D5}"/>
                  </a:ext>
                </a:extLst>
              </p:cNvPr>
              <p:cNvSpPr/>
              <p:nvPr/>
            </p:nvSpPr>
            <p:spPr>
              <a:xfrm>
                <a:off x="2823650" y="728025"/>
                <a:ext cx="1959650" cy="2612875"/>
              </a:xfrm>
              <a:custGeom>
                <a:avLst/>
                <a:gdLst/>
                <a:ahLst/>
                <a:cxnLst/>
                <a:rect l="l" t="t" r="r" b="b"/>
                <a:pathLst>
                  <a:path w="78386" h="104515" extrusionOk="0">
                    <a:moveTo>
                      <a:pt x="39193" y="13065"/>
                    </a:moveTo>
                    <a:cubicBezTo>
                      <a:pt x="53563" y="13065"/>
                      <a:pt x="65321" y="24822"/>
                      <a:pt x="65321" y="39193"/>
                    </a:cubicBezTo>
                    <a:lnTo>
                      <a:pt x="65321" y="65321"/>
                    </a:lnTo>
                    <a:cubicBezTo>
                      <a:pt x="65321" y="79692"/>
                      <a:pt x="53563" y="91450"/>
                      <a:pt x="39193" y="91450"/>
                    </a:cubicBezTo>
                    <a:cubicBezTo>
                      <a:pt x="24822" y="91450"/>
                      <a:pt x="13064" y="79692"/>
                      <a:pt x="13064" y="65321"/>
                    </a:cubicBezTo>
                    <a:lnTo>
                      <a:pt x="13064" y="39193"/>
                    </a:lnTo>
                    <a:cubicBezTo>
                      <a:pt x="13064" y="24822"/>
                      <a:pt x="24822" y="13065"/>
                      <a:pt x="39193" y="13065"/>
                    </a:cubicBezTo>
                    <a:close/>
                    <a:moveTo>
                      <a:pt x="39193" y="0"/>
                    </a:moveTo>
                    <a:cubicBezTo>
                      <a:pt x="17506" y="0"/>
                      <a:pt x="0" y="17506"/>
                      <a:pt x="0" y="39193"/>
                    </a:cubicBezTo>
                    <a:lnTo>
                      <a:pt x="0" y="65321"/>
                    </a:lnTo>
                    <a:cubicBezTo>
                      <a:pt x="0" y="87008"/>
                      <a:pt x="17506" y="104514"/>
                      <a:pt x="39193" y="104514"/>
                    </a:cubicBezTo>
                    <a:cubicBezTo>
                      <a:pt x="60879" y="104514"/>
                      <a:pt x="78385" y="87008"/>
                      <a:pt x="78385" y="65321"/>
                    </a:cubicBezTo>
                    <a:lnTo>
                      <a:pt x="78385" y="39193"/>
                    </a:lnTo>
                    <a:cubicBezTo>
                      <a:pt x="78385" y="17506"/>
                      <a:pt x="60879" y="0"/>
                      <a:pt x="39193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Google Shape;47;p3">
                <a:extLst>
                  <a:ext uri="{FF2B5EF4-FFF2-40B4-BE49-F238E27FC236}">
                    <a16:creationId xmlns:a16="http://schemas.microsoft.com/office/drawing/2014/main" id="{840BA6C1-3460-7EA6-4381-DFDE352C7706}"/>
                  </a:ext>
                </a:extLst>
              </p:cNvPr>
              <p:cNvSpPr/>
              <p:nvPr/>
            </p:nvSpPr>
            <p:spPr>
              <a:xfrm>
                <a:off x="1843825" y="3752375"/>
                <a:ext cx="3919275" cy="1221550"/>
              </a:xfrm>
              <a:custGeom>
                <a:avLst/>
                <a:gdLst/>
                <a:ahLst/>
                <a:cxnLst/>
                <a:rect l="l" t="t" r="r" b="b"/>
                <a:pathLst>
                  <a:path w="156771" h="48862" extrusionOk="0">
                    <a:moveTo>
                      <a:pt x="32661" y="1"/>
                    </a:moveTo>
                    <a:cubicBezTo>
                      <a:pt x="14632" y="1"/>
                      <a:pt x="0" y="14633"/>
                      <a:pt x="0" y="32661"/>
                    </a:cubicBezTo>
                    <a:lnTo>
                      <a:pt x="0" y="48861"/>
                    </a:lnTo>
                    <a:lnTo>
                      <a:pt x="156771" y="48861"/>
                    </a:lnTo>
                    <a:lnTo>
                      <a:pt x="156771" y="32661"/>
                    </a:lnTo>
                    <a:cubicBezTo>
                      <a:pt x="156771" y="14633"/>
                      <a:pt x="142139" y="1"/>
                      <a:pt x="1241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7" name="Google Shape;48;p3">
                <a:extLst>
                  <a:ext uri="{FF2B5EF4-FFF2-40B4-BE49-F238E27FC236}">
                    <a16:creationId xmlns:a16="http://schemas.microsoft.com/office/drawing/2014/main" id="{4F9DD199-2449-B301-0B6F-4508F9BBA0ED}"/>
                  </a:ext>
                </a:extLst>
              </p:cNvPr>
              <p:cNvSpPr/>
              <p:nvPr/>
            </p:nvSpPr>
            <p:spPr>
              <a:xfrm>
                <a:off x="1680525" y="3589075"/>
                <a:ext cx="4245900" cy="1548150"/>
              </a:xfrm>
              <a:custGeom>
                <a:avLst/>
                <a:gdLst/>
                <a:ahLst/>
                <a:cxnLst/>
                <a:rect l="l" t="t" r="r" b="b"/>
                <a:pathLst>
                  <a:path w="169836" h="61926" extrusionOk="0">
                    <a:moveTo>
                      <a:pt x="130642" y="13065"/>
                    </a:moveTo>
                    <a:cubicBezTo>
                      <a:pt x="145013" y="13065"/>
                      <a:pt x="156771" y="24562"/>
                      <a:pt x="156771" y="39193"/>
                    </a:cubicBezTo>
                    <a:lnTo>
                      <a:pt x="156771" y="48861"/>
                    </a:lnTo>
                    <a:lnTo>
                      <a:pt x="13065" y="48861"/>
                    </a:lnTo>
                    <a:lnTo>
                      <a:pt x="13065" y="39193"/>
                    </a:lnTo>
                    <a:cubicBezTo>
                      <a:pt x="13065" y="24562"/>
                      <a:pt x="24822" y="13065"/>
                      <a:pt x="39193" y="13065"/>
                    </a:cubicBezTo>
                    <a:close/>
                    <a:moveTo>
                      <a:pt x="39193" y="1"/>
                    </a:moveTo>
                    <a:cubicBezTo>
                      <a:pt x="17506" y="1"/>
                      <a:pt x="0" y="17507"/>
                      <a:pt x="0" y="39193"/>
                    </a:cubicBezTo>
                    <a:lnTo>
                      <a:pt x="0" y="61925"/>
                    </a:lnTo>
                    <a:lnTo>
                      <a:pt x="169835" y="61925"/>
                    </a:lnTo>
                    <a:lnTo>
                      <a:pt x="169835" y="39193"/>
                    </a:lnTo>
                    <a:cubicBezTo>
                      <a:pt x="169835" y="17507"/>
                      <a:pt x="152329" y="1"/>
                      <a:pt x="130642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2" name="Google Shape;49;p3">
              <a:extLst>
                <a:ext uri="{FF2B5EF4-FFF2-40B4-BE49-F238E27FC236}">
                  <a16:creationId xmlns:a16="http://schemas.microsoft.com/office/drawing/2014/main" id="{CFAF031B-7196-D0D4-0719-9755A81A2A94}"/>
                </a:ext>
              </a:extLst>
            </p:cNvPr>
            <p:cNvSpPr/>
            <p:nvPr/>
          </p:nvSpPr>
          <p:spPr>
            <a:xfrm>
              <a:off x="311600" y="1894850"/>
              <a:ext cx="1349272" cy="299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Role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8" name="Google Shape;23;p3">
            <a:extLst>
              <a:ext uri="{FF2B5EF4-FFF2-40B4-BE49-F238E27FC236}">
                <a16:creationId xmlns:a16="http://schemas.microsoft.com/office/drawing/2014/main" id="{8EF8CD3F-9026-2AC5-3940-2BA936D3E24F}"/>
              </a:ext>
            </a:extLst>
          </p:cNvPr>
          <p:cNvSpPr/>
          <p:nvPr/>
        </p:nvSpPr>
        <p:spPr>
          <a:xfrm>
            <a:off x="5751110" y="2640788"/>
            <a:ext cx="1116000" cy="643984"/>
          </a:xfrm>
          <a:prstGeom prst="homePlate">
            <a:avLst>
              <a:gd name="adj" fmla="val 27208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lvl="0" algn="ctr">
              <a:defRPr/>
            </a:pPr>
            <a:r>
              <a:rPr lang="en-GB" sz="1000">
                <a:solidFill>
                  <a:prstClr val="black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Process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9" name="Google Shape;24;p3">
            <a:extLst>
              <a:ext uri="{FF2B5EF4-FFF2-40B4-BE49-F238E27FC236}">
                <a16:creationId xmlns:a16="http://schemas.microsoft.com/office/drawing/2014/main" id="{706A3A69-C70E-DD49-1DBA-2E17015A04C7}"/>
              </a:ext>
            </a:extLst>
          </p:cNvPr>
          <p:cNvSpPr/>
          <p:nvPr/>
        </p:nvSpPr>
        <p:spPr>
          <a:xfrm>
            <a:off x="10159303" y="4057796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lvl="0" algn="ctr">
              <a:defRPr/>
            </a:pPr>
            <a:r>
              <a:rPr lang="en-GB" sz="1000">
                <a:solidFill>
                  <a:prstClr val="black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Application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60" name="Google Shape;36;p3">
            <a:extLst>
              <a:ext uri="{FF2B5EF4-FFF2-40B4-BE49-F238E27FC236}">
                <a16:creationId xmlns:a16="http://schemas.microsoft.com/office/drawing/2014/main" id="{0DAE1C19-437B-B937-525B-A605FEDB6DF4}"/>
              </a:ext>
            </a:extLst>
          </p:cNvPr>
          <p:cNvCxnSpPr>
            <a:cxnSpLocks/>
            <a:stCxn id="17" idx="3"/>
            <a:endCxn id="59" idx="1"/>
          </p:cNvCxnSpPr>
          <p:nvPr/>
        </p:nvCxnSpPr>
        <p:spPr>
          <a:xfrm>
            <a:off x="4338851" y="4379788"/>
            <a:ext cx="5820452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1" name="Tekstiruutu 60">
            <a:extLst>
              <a:ext uri="{FF2B5EF4-FFF2-40B4-BE49-F238E27FC236}">
                <a16:creationId xmlns:a16="http://schemas.microsoft.com/office/drawing/2014/main" id="{564CE22B-611F-1AE7-C1CA-24C7A8053903}"/>
              </a:ext>
            </a:extLst>
          </p:cNvPr>
          <p:cNvSpPr txBox="1"/>
          <p:nvPr/>
        </p:nvSpPr>
        <p:spPr>
          <a:xfrm>
            <a:off x="5027703" y="274659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Lean</a:t>
            </a:r>
          </a:p>
        </p:txBody>
      </p:sp>
      <p:sp>
        <p:nvSpPr>
          <p:cNvPr id="62" name="Google Shape;34;p3">
            <a:extLst>
              <a:ext uri="{FF2B5EF4-FFF2-40B4-BE49-F238E27FC236}">
                <a16:creationId xmlns:a16="http://schemas.microsoft.com/office/drawing/2014/main" id="{AF307995-0CF5-293A-BD0A-BA82184497AC}"/>
              </a:ext>
            </a:extLst>
          </p:cNvPr>
          <p:cNvSpPr/>
          <p:nvPr/>
        </p:nvSpPr>
        <p:spPr>
          <a:xfrm>
            <a:off x="5817013" y="3094645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E4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Development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3" name="Google Shape;32;p3">
            <a:extLst>
              <a:ext uri="{FF2B5EF4-FFF2-40B4-BE49-F238E27FC236}">
                <a16:creationId xmlns:a16="http://schemas.microsoft.com/office/drawing/2014/main" id="{4568FED3-EAB8-851D-210E-D41F6FDD254F}"/>
              </a:ext>
            </a:extLst>
          </p:cNvPr>
          <p:cNvSpPr/>
          <p:nvPr/>
        </p:nvSpPr>
        <p:spPr>
          <a:xfrm>
            <a:off x="10230136" y="4537584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SaaS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96005EAB-E8F7-16E5-427F-36373B8C867D}"/>
              </a:ext>
            </a:extLst>
          </p:cNvPr>
          <p:cNvSpPr txBox="1"/>
          <p:nvPr/>
        </p:nvSpPr>
        <p:spPr>
          <a:xfrm>
            <a:off x="4968745" y="4130404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procurement</a:t>
            </a:r>
          </a:p>
        </p:txBody>
      </p:sp>
      <p:cxnSp>
        <p:nvCxnSpPr>
          <p:cNvPr id="65" name="Google Shape;36;p3">
            <a:extLst>
              <a:ext uri="{FF2B5EF4-FFF2-40B4-BE49-F238E27FC236}">
                <a16:creationId xmlns:a16="http://schemas.microsoft.com/office/drawing/2014/main" id="{D8530FE4-567C-175F-7EC7-A24460B1249D}"/>
              </a:ext>
            </a:extLst>
          </p:cNvPr>
          <p:cNvCxnSpPr>
            <a:cxnSpLocks/>
          </p:cNvCxnSpPr>
          <p:nvPr/>
        </p:nvCxnSpPr>
        <p:spPr>
          <a:xfrm>
            <a:off x="4413184" y="2958306"/>
            <a:ext cx="1337926" cy="4474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6" name="Google Shape;30;p3">
            <a:extLst>
              <a:ext uri="{FF2B5EF4-FFF2-40B4-BE49-F238E27FC236}">
                <a16:creationId xmlns:a16="http://schemas.microsoft.com/office/drawing/2014/main" id="{6FEADB66-79DA-FD30-5360-0ECFCE76A383}"/>
              </a:ext>
            </a:extLst>
          </p:cNvPr>
          <p:cNvSpPr/>
          <p:nvPr/>
        </p:nvSpPr>
        <p:spPr>
          <a:xfrm>
            <a:off x="3278754" y="156586"/>
            <a:ext cx="1041667" cy="643984"/>
          </a:xfrm>
          <a:prstGeom prst="rect">
            <a:avLst/>
          </a:prstGeom>
          <a:solidFill>
            <a:srgbClr val="E599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Product / Service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7118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4D0B18-7845-C317-19B8-5CE8BB03A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35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BCF9B-6BFB-6609-349B-9EA1009CD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7A851CD-8AED-8BAA-912E-027A0DB13427}"/>
              </a:ext>
            </a:extLst>
          </p:cNvPr>
          <p:cNvSpPr txBox="1"/>
          <p:nvPr/>
        </p:nvSpPr>
        <p:spPr>
          <a:xfrm>
            <a:off x="345989" y="86497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Target of Development</a:t>
            </a:r>
          </a:p>
        </p:txBody>
      </p:sp>
      <p:sp>
        <p:nvSpPr>
          <p:cNvPr id="3" name="Google Shape;22;p3">
            <a:extLst>
              <a:ext uri="{FF2B5EF4-FFF2-40B4-BE49-F238E27FC236}">
                <a16:creationId xmlns:a16="http://schemas.microsoft.com/office/drawing/2014/main" id="{F59FF2FD-74B3-53F4-A63E-D58680642CB4}"/>
              </a:ext>
            </a:extLst>
          </p:cNvPr>
          <p:cNvSpPr/>
          <p:nvPr/>
        </p:nvSpPr>
        <p:spPr>
          <a:xfrm>
            <a:off x="3257420" y="332718"/>
            <a:ext cx="1041667" cy="643984"/>
          </a:xfrm>
          <a:prstGeom prst="roundRect">
            <a:avLst>
              <a:gd name="adj" fmla="val 16667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Capability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" name="Google Shape;23;p3">
            <a:extLst>
              <a:ext uri="{FF2B5EF4-FFF2-40B4-BE49-F238E27FC236}">
                <a16:creationId xmlns:a16="http://schemas.microsoft.com/office/drawing/2014/main" id="{95E4CA90-4B42-0A1B-9297-0341A83D1BB9}"/>
              </a:ext>
            </a:extLst>
          </p:cNvPr>
          <p:cNvSpPr/>
          <p:nvPr/>
        </p:nvSpPr>
        <p:spPr>
          <a:xfrm>
            <a:off x="3257419" y="2412006"/>
            <a:ext cx="1041667" cy="643984"/>
          </a:xfrm>
          <a:prstGeom prst="homePlate">
            <a:avLst>
              <a:gd name="adj" fmla="val 27208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Process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" name="Google Shape;24;p3">
            <a:extLst>
              <a:ext uri="{FF2B5EF4-FFF2-40B4-BE49-F238E27FC236}">
                <a16:creationId xmlns:a16="http://schemas.microsoft.com/office/drawing/2014/main" id="{BE23CC38-2B8B-B12D-F1F4-55DABEC7AAEF}"/>
              </a:ext>
            </a:extLst>
          </p:cNvPr>
          <p:cNvSpPr/>
          <p:nvPr/>
        </p:nvSpPr>
        <p:spPr>
          <a:xfrm>
            <a:off x="3257419" y="4124002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Asset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11" name="Google Shape;42;p3">
            <a:extLst>
              <a:ext uri="{FF2B5EF4-FFF2-40B4-BE49-F238E27FC236}">
                <a16:creationId xmlns:a16="http://schemas.microsoft.com/office/drawing/2014/main" id="{991354A1-0B54-EC0E-1C47-9B26B9BF8E3D}"/>
              </a:ext>
            </a:extLst>
          </p:cNvPr>
          <p:cNvGrpSpPr/>
          <p:nvPr/>
        </p:nvGrpSpPr>
        <p:grpSpPr>
          <a:xfrm>
            <a:off x="3179541" y="1535786"/>
            <a:ext cx="1119545" cy="498292"/>
            <a:chOff x="416052" y="1716958"/>
            <a:chExt cx="1119545" cy="498292"/>
          </a:xfrm>
        </p:grpSpPr>
        <p:grpSp>
          <p:nvGrpSpPr>
            <p:cNvPr id="12" name="Google Shape;43;p3">
              <a:extLst>
                <a:ext uri="{FF2B5EF4-FFF2-40B4-BE49-F238E27FC236}">
                  <a16:creationId xmlns:a16="http://schemas.microsoft.com/office/drawing/2014/main" id="{5AD2A8DC-EE27-4B76-6553-B7C807D2AD04}"/>
                </a:ext>
              </a:extLst>
            </p:cNvPr>
            <p:cNvGrpSpPr/>
            <p:nvPr/>
          </p:nvGrpSpPr>
          <p:grpSpPr>
            <a:xfrm>
              <a:off x="864956" y="1716958"/>
              <a:ext cx="246130" cy="246130"/>
              <a:chOff x="1190625" y="238125"/>
              <a:chExt cx="5225700" cy="5225700"/>
            </a:xfrm>
          </p:grpSpPr>
          <p:sp>
            <p:nvSpPr>
              <p:cNvPr id="14" name="Google Shape;44;p3">
                <a:extLst>
                  <a:ext uri="{FF2B5EF4-FFF2-40B4-BE49-F238E27FC236}">
                    <a16:creationId xmlns:a16="http://schemas.microsoft.com/office/drawing/2014/main" id="{DE840BA0-2839-953C-2CCF-AE73B667F1DA}"/>
                  </a:ext>
                </a:extLst>
              </p:cNvPr>
              <p:cNvSpPr/>
              <p:nvPr/>
            </p:nvSpPr>
            <p:spPr>
              <a:xfrm>
                <a:off x="1190625" y="238125"/>
                <a:ext cx="5225700" cy="5225700"/>
              </a:xfrm>
              <a:custGeom>
                <a:avLst/>
                <a:gdLst/>
                <a:ahLst/>
                <a:cxnLst/>
                <a:rect l="l" t="t" r="r" b="b"/>
                <a:pathLst>
                  <a:path w="209028" h="209028" extrusionOk="0">
                    <a:moveTo>
                      <a:pt x="0" y="0"/>
                    </a:moveTo>
                    <a:lnTo>
                      <a:pt x="0" y="209027"/>
                    </a:lnTo>
                    <a:lnTo>
                      <a:pt x="209027" y="209027"/>
                    </a:lnTo>
                    <a:lnTo>
                      <a:pt x="209027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5" name="Google Shape;45;p3">
                <a:extLst>
                  <a:ext uri="{FF2B5EF4-FFF2-40B4-BE49-F238E27FC236}">
                    <a16:creationId xmlns:a16="http://schemas.microsoft.com/office/drawing/2014/main" id="{63E68DDB-8D6A-9B50-B26E-4EC8F739BBD5}"/>
                  </a:ext>
                </a:extLst>
              </p:cNvPr>
              <p:cNvSpPr/>
              <p:nvPr/>
            </p:nvSpPr>
            <p:spPr>
              <a:xfrm>
                <a:off x="2986950" y="891325"/>
                <a:ext cx="1633050" cy="2286250"/>
              </a:xfrm>
              <a:custGeom>
                <a:avLst/>
                <a:gdLst/>
                <a:ahLst/>
                <a:cxnLst/>
                <a:rect l="l" t="t" r="r" b="b"/>
                <a:pathLst>
                  <a:path w="65322" h="91450" extrusionOk="0">
                    <a:moveTo>
                      <a:pt x="32661" y="0"/>
                    </a:moveTo>
                    <a:cubicBezTo>
                      <a:pt x="14632" y="0"/>
                      <a:pt x="0" y="14632"/>
                      <a:pt x="0" y="32661"/>
                    </a:cubicBezTo>
                    <a:lnTo>
                      <a:pt x="0" y="58789"/>
                    </a:lnTo>
                    <a:cubicBezTo>
                      <a:pt x="0" y="76818"/>
                      <a:pt x="14632" y="91450"/>
                      <a:pt x="32661" y="91450"/>
                    </a:cubicBezTo>
                    <a:cubicBezTo>
                      <a:pt x="50689" y="91450"/>
                      <a:pt x="65321" y="76818"/>
                      <a:pt x="65321" y="58789"/>
                    </a:cubicBezTo>
                    <a:lnTo>
                      <a:pt x="65321" y="32661"/>
                    </a:lnTo>
                    <a:cubicBezTo>
                      <a:pt x="65321" y="14632"/>
                      <a:pt x="50689" y="0"/>
                      <a:pt x="326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6" name="Google Shape;46;p3">
                <a:extLst>
                  <a:ext uri="{FF2B5EF4-FFF2-40B4-BE49-F238E27FC236}">
                    <a16:creationId xmlns:a16="http://schemas.microsoft.com/office/drawing/2014/main" id="{C0AEE120-FC7C-DC12-E070-B4A2021C2A2F}"/>
                  </a:ext>
                </a:extLst>
              </p:cNvPr>
              <p:cNvSpPr/>
              <p:nvPr/>
            </p:nvSpPr>
            <p:spPr>
              <a:xfrm>
                <a:off x="2823650" y="728025"/>
                <a:ext cx="1959650" cy="2612875"/>
              </a:xfrm>
              <a:custGeom>
                <a:avLst/>
                <a:gdLst/>
                <a:ahLst/>
                <a:cxnLst/>
                <a:rect l="l" t="t" r="r" b="b"/>
                <a:pathLst>
                  <a:path w="78386" h="104515" extrusionOk="0">
                    <a:moveTo>
                      <a:pt x="39193" y="13065"/>
                    </a:moveTo>
                    <a:cubicBezTo>
                      <a:pt x="53563" y="13065"/>
                      <a:pt x="65321" y="24822"/>
                      <a:pt x="65321" y="39193"/>
                    </a:cubicBezTo>
                    <a:lnTo>
                      <a:pt x="65321" y="65321"/>
                    </a:lnTo>
                    <a:cubicBezTo>
                      <a:pt x="65321" y="79692"/>
                      <a:pt x="53563" y="91450"/>
                      <a:pt x="39193" y="91450"/>
                    </a:cubicBezTo>
                    <a:cubicBezTo>
                      <a:pt x="24822" y="91450"/>
                      <a:pt x="13064" y="79692"/>
                      <a:pt x="13064" y="65321"/>
                    </a:cubicBezTo>
                    <a:lnTo>
                      <a:pt x="13064" y="39193"/>
                    </a:lnTo>
                    <a:cubicBezTo>
                      <a:pt x="13064" y="24822"/>
                      <a:pt x="24822" y="13065"/>
                      <a:pt x="39193" y="13065"/>
                    </a:cubicBezTo>
                    <a:close/>
                    <a:moveTo>
                      <a:pt x="39193" y="0"/>
                    </a:moveTo>
                    <a:cubicBezTo>
                      <a:pt x="17506" y="0"/>
                      <a:pt x="0" y="17506"/>
                      <a:pt x="0" y="39193"/>
                    </a:cubicBezTo>
                    <a:lnTo>
                      <a:pt x="0" y="65321"/>
                    </a:lnTo>
                    <a:cubicBezTo>
                      <a:pt x="0" y="87008"/>
                      <a:pt x="17506" y="104514"/>
                      <a:pt x="39193" y="104514"/>
                    </a:cubicBezTo>
                    <a:cubicBezTo>
                      <a:pt x="60879" y="104514"/>
                      <a:pt x="78385" y="87008"/>
                      <a:pt x="78385" y="65321"/>
                    </a:cubicBezTo>
                    <a:lnTo>
                      <a:pt x="78385" y="39193"/>
                    </a:lnTo>
                    <a:cubicBezTo>
                      <a:pt x="78385" y="17506"/>
                      <a:pt x="60879" y="0"/>
                      <a:pt x="39193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47;p3">
                <a:extLst>
                  <a:ext uri="{FF2B5EF4-FFF2-40B4-BE49-F238E27FC236}">
                    <a16:creationId xmlns:a16="http://schemas.microsoft.com/office/drawing/2014/main" id="{6F96D3AD-CF03-1910-2C68-615016416B83}"/>
                  </a:ext>
                </a:extLst>
              </p:cNvPr>
              <p:cNvSpPr/>
              <p:nvPr/>
            </p:nvSpPr>
            <p:spPr>
              <a:xfrm>
                <a:off x="1843825" y="3752375"/>
                <a:ext cx="3919275" cy="1221550"/>
              </a:xfrm>
              <a:custGeom>
                <a:avLst/>
                <a:gdLst/>
                <a:ahLst/>
                <a:cxnLst/>
                <a:rect l="l" t="t" r="r" b="b"/>
                <a:pathLst>
                  <a:path w="156771" h="48862" extrusionOk="0">
                    <a:moveTo>
                      <a:pt x="32661" y="1"/>
                    </a:moveTo>
                    <a:cubicBezTo>
                      <a:pt x="14632" y="1"/>
                      <a:pt x="0" y="14633"/>
                      <a:pt x="0" y="32661"/>
                    </a:cubicBezTo>
                    <a:lnTo>
                      <a:pt x="0" y="48861"/>
                    </a:lnTo>
                    <a:lnTo>
                      <a:pt x="156771" y="48861"/>
                    </a:lnTo>
                    <a:lnTo>
                      <a:pt x="156771" y="32661"/>
                    </a:lnTo>
                    <a:cubicBezTo>
                      <a:pt x="156771" y="14633"/>
                      <a:pt x="142139" y="1"/>
                      <a:pt x="1241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48;p3">
                <a:extLst>
                  <a:ext uri="{FF2B5EF4-FFF2-40B4-BE49-F238E27FC236}">
                    <a16:creationId xmlns:a16="http://schemas.microsoft.com/office/drawing/2014/main" id="{F8AA905F-A28B-FE9B-2A92-3A33E4AC1097}"/>
                  </a:ext>
                </a:extLst>
              </p:cNvPr>
              <p:cNvSpPr/>
              <p:nvPr/>
            </p:nvSpPr>
            <p:spPr>
              <a:xfrm>
                <a:off x="1680525" y="3589075"/>
                <a:ext cx="4245900" cy="1548150"/>
              </a:xfrm>
              <a:custGeom>
                <a:avLst/>
                <a:gdLst/>
                <a:ahLst/>
                <a:cxnLst/>
                <a:rect l="l" t="t" r="r" b="b"/>
                <a:pathLst>
                  <a:path w="169836" h="61926" extrusionOk="0">
                    <a:moveTo>
                      <a:pt x="130642" y="13065"/>
                    </a:moveTo>
                    <a:cubicBezTo>
                      <a:pt x="145013" y="13065"/>
                      <a:pt x="156771" y="24562"/>
                      <a:pt x="156771" y="39193"/>
                    </a:cubicBezTo>
                    <a:lnTo>
                      <a:pt x="156771" y="48861"/>
                    </a:lnTo>
                    <a:lnTo>
                      <a:pt x="13065" y="48861"/>
                    </a:lnTo>
                    <a:lnTo>
                      <a:pt x="13065" y="39193"/>
                    </a:lnTo>
                    <a:cubicBezTo>
                      <a:pt x="13065" y="24562"/>
                      <a:pt x="24822" y="13065"/>
                      <a:pt x="39193" y="13065"/>
                    </a:cubicBezTo>
                    <a:close/>
                    <a:moveTo>
                      <a:pt x="39193" y="1"/>
                    </a:moveTo>
                    <a:cubicBezTo>
                      <a:pt x="17506" y="1"/>
                      <a:pt x="0" y="17507"/>
                      <a:pt x="0" y="39193"/>
                    </a:cubicBezTo>
                    <a:lnTo>
                      <a:pt x="0" y="61925"/>
                    </a:lnTo>
                    <a:lnTo>
                      <a:pt x="169835" y="61925"/>
                    </a:lnTo>
                    <a:lnTo>
                      <a:pt x="169835" y="39193"/>
                    </a:lnTo>
                    <a:cubicBezTo>
                      <a:pt x="169835" y="17507"/>
                      <a:pt x="152329" y="1"/>
                      <a:pt x="130642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Google Shape;49;p3">
              <a:extLst>
                <a:ext uri="{FF2B5EF4-FFF2-40B4-BE49-F238E27FC236}">
                  <a16:creationId xmlns:a16="http://schemas.microsoft.com/office/drawing/2014/main" id="{1DFBD5C4-466F-ACBC-8CF1-3BA3E1048A81}"/>
                </a:ext>
              </a:extLst>
            </p:cNvPr>
            <p:cNvSpPr/>
            <p:nvPr/>
          </p:nvSpPr>
          <p:spPr>
            <a:xfrm>
              <a:off x="416052" y="1894850"/>
              <a:ext cx="1119545" cy="32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Role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20" name="Google Shape;32;p3">
            <a:extLst>
              <a:ext uri="{FF2B5EF4-FFF2-40B4-BE49-F238E27FC236}">
                <a16:creationId xmlns:a16="http://schemas.microsoft.com/office/drawing/2014/main" id="{7B9A5FF2-C7BE-985B-E9EB-E18DCE442D9D}"/>
              </a:ext>
            </a:extLst>
          </p:cNvPr>
          <p:cNvSpPr/>
          <p:nvPr/>
        </p:nvSpPr>
        <p:spPr>
          <a:xfrm>
            <a:off x="3328252" y="4607056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Application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5496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264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EF9D18B-600E-6855-B5D3-204D436E0B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1419" y="710011"/>
            <a:ext cx="360000" cy="360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2E0630A6-28BB-C678-1E42-53C4D21BA2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0958" y="688741"/>
            <a:ext cx="360000" cy="36000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564DAC8-8AC8-F78B-0C7C-0D8A9A2F11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20610" y="710011"/>
            <a:ext cx="360000" cy="360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8F2E2C3-D3A9-416E-ACC6-4EBD67111A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9801" y="688741"/>
            <a:ext cx="360000" cy="360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84A5EBE-228A-9FBB-3233-1EE52C2D80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73435" y="710011"/>
            <a:ext cx="360000" cy="360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BA79ED4-AC97-9F61-340C-D47222D248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81016" y="710011"/>
            <a:ext cx="360000" cy="360000"/>
          </a:xfrm>
          <a:prstGeom prst="rect">
            <a:avLst/>
          </a:prstGeom>
        </p:spPr>
      </p:pic>
      <p:sp>
        <p:nvSpPr>
          <p:cNvPr id="9" name="Google Shape;18;p3">
            <a:extLst>
              <a:ext uri="{FF2B5EF4-FFF2-40B4-BE49-F238E27FC236}">
                <a16:creationId xmlns:a16="http://schemas.microsoft.com/office/drawing/2014/main" id="{A510F998-FD1F-CAA2-442B-38D6C2B48BB0}"/>
              </a:ext>
            </a:extLst>
          </p:cNvPr>
          <p:cNvSpPr/>
          <p:nvPr/>
        </p:nvSpPr>
        <p:spPr>
          <a:xfrm>
            <a:off x="1543141" y="3418169"/>
            <a:ext cx="1041667" cy="643984"/>
          </a:xfrm>
          <a:prstGeom prst="homePlate">
            <a:avLst>
              <a:gd name="adj" fmla="val 27208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Activity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0" name="Google Shape;19;p3">
            <a:extLst>
              <a:ext uri="{FF2B5EF4-FFF2-40B4-BE49-F238E27FC236}">
                <a16:creationId xmlns:a16="http://schemas.microsoft.com/office/drawing/2014/main" id="{F387B9BC-FAC4-3FF2-2B26-10E8FA5E86E1}"/>
              </a:ext>
            </a:extLst>
          </p:cNvPr>
          <p:cNvSpPr/>
          <p:nvPr/>
        </p:nvSpPr>
        <p:spPr>
          <a:xfrm>
            <a:off x="3758968" y="1697528"/>
            <a:ext cx="1041667" cy="643984"/>
          </a:xfrm>
          <a:prstGeom prst="roundRect">
            <a:avLst>
              <a:gd name="adj" fmla="val 16667"/>
            </a:avLst>
          </a:prstGeom>
          <a:solidFill>
            <a:srgbClr val="80FFB7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Purpose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1" name="Google Shape;20;p3">
            <a:extLst>
              <a:ext uri="{FF2B5EF4-FFF2-40B4-BE49-F238E27FC236}">
                <a16:creationId xmlns:a16="http://schemas.microsoft.com/office/drawing/2014/main" id="{DC018523-05EC-BF37-E054-31A846C7BD81}"/>
              </a:ext>
            </a:extLst>
          </p:cNvPr>
          <p:cNvSpPr/>
          <p:nvPr/>
        </p:nvSpPr>
        <p:spPr>
          <a:xfrm>
            <a:off x="3758968" y="3418169"/>
            <a:ext cx="1041667" cy="643984"/>
          </a:xfrm>
          <a:prstGeom prst="homePlate">
            <a:avLst>
              <a:gd name="adj" fmla="val 27208"/>
            </a:avLst>
          </a:prstGeom>
          <a:solidFill>
            <a:srgbClr val="80FFB7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Story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2" name="Google Shape;21;p3">
            <a:extLst>
              <a:ext uri="{FF2B5EF4-FFF2-40B4-BE49-F238E27FC236}">
                <a16:creationId xmlns:a16="http://schemas.microsoft.com/office/drawing/2014/main" id="{C8C3C661-CFE4-1F19-6484-7ACA7761F952}"/>
              </a:ext>
            </a:extLst>
          </p:cNvPr>
          <p:cNvSpPr/>
          <p:nvPr/>
        </p:nvSpPr>
        <p:spPr>
          <a:xfrm>
            <a:off x="3758968" y="2556687"/>
            <a:ext cx="1041667" cy="643984"/>
          </a:xfrm>
          <a:prstGeom prst="rect">
            <a:avLst/>
          </a:prstGeom>
          <a:solidFill>
            <a:srgbClr val="80FFB7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Content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3" name="Google Shape;22;p3">
            <a:extLst>
              <a:ext uri="{FF2B5EF4-FFF2-40B4-BE49-F238E27FC236}">
                <a16:creationId xmlns:a16="http://schemas.microsoft.com/office/drawing/2014/main" id="{EC92D136-5F2F-C448-8BD3-90B1B0F1DA5C}"/>
              </a:ext>
            </a:extLst>
          </p:cNvPr>
          <p:cNvSpPr/>
          <p:nvPr/>
        </p:nvSpPr>
        <p:spPr>
          <a:xfrm>
            <a:off x="9200586" y="1697528"/>
            <a:ext cx="1041667" cy="643984"/>
          </a:xfrm>
          <a:prstGeom prst="roundRect">
            <a:avLst>
              <a:gd name="adj" fmla="val 16667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Capability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4" name="Google Shape;23;p3">
            <a:extLst>
              <a:ext uri="{FF2B5EF4-FFF2-40B4-BE49-F238E27FC236}">
                <a16:creationId xmlns:a16="http://schemas.microsoft.com/office/drawing/2014/main" id="{9DDDBBE8-A44A-1A18-63F3-91392F0945D0}"/>
              </a:ext>
            </a:extLst>
          </p:cNvPr>
          <p:cNvSpPr/>
          <p:nvPr/>
        </p:nvSpPr>
        <p:spPr>
          <a:xfrm>
            <a:off x="9228295" y="3418169"/>
            <a:ext cx="1041667" cy="643984"/>
          </a:xfrm>
          <a:prstGeom prst="homePlate">
            <a:avLst>
              <a:gd name="adj" fmla="val 27208"/>
            </a:avLst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Process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5" name="Google Shape;24;p3">
            <a:extLst>
              <a:ext uri="{FF2B5EF4-FFF2-40B4-BE49-F238E27FC236}">
                <a16:creationId xmlns:a16="http://schemas.microsoft.com/office/drawing/2014/main" id="{55D5B8F2-3930-F14F-EC7A-4794ED50046F}"/>
              </a:ext>
            </a:extLst>
          </p:cNvPr>
          <p:cNvSpPr/>
          <p:nvPr/>
        </p:nvSpPr>
        <p:spPr>
          <a:xfrm>
            <a:off x="9202361" y="2556687"/>
            <a:ext cx="1041667" cy="643984"/>
          </a:xfrm>
          <a:prstGeom prst="rect">
            <a:avLst/>
          </a:prstGeom>
          <a:solidFill>
            <a:srgbClr val="A6C0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Asset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6" name="Google Shape;26;p3">
            <a:extLst>
              <a:ext uri="{FF2B5EF4-FFF2-40B4-BE49-F238E27FC236}">
                <a16:creationId xmlns:a16="http://schemas.microsoft.com/office/drawing/2014/main" id="{2BC8A0DB-4E90-5245-44B4-E8A9DFEEED1D}"/>
              </a:ext>
            </a:extLst>
          </p:cNvPr>
          <p:cNvSpPr/>
          <p:nvPr/>
        </p:nvSpPr>
        <p:spPr>
          <a:xfrm>
            <a:off x="6479777" y="1697528"/>
            <a:ext cx="1041667" cy="643984"/>
          </a:xfrm>
          <a:prstGeom prst="roundRect">
            <a:avLst>
              <a:gd name="adj" fmla="val 16667"/>
            </a:avLst>
          </a:prstGeom>
          <a:solidFill>
            <a:srgbClr val="FF99BD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Task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7" name="Google Shape;27;p3">
            <a:extLst>
              <a:ext uri="{FF2B5EF4-FFF2-40B4-BE49-F238E27FC236}">
                <a16:creationId xmlns:a16="http://schemas.microsoft.com/office/drawing/2014/main" id="{8ED6FEE2-2A26-F3C8-0957-71DC806B45D4}"/>
              </a:ext>
            </a:extLst>
          </p:cNvPr>
          <p:cNvSpPr/>
          <p:nvPr/>
        </p:nvSpPr>
        <p:spPr>
          <a:xfrm>
            <a:off x="6521040" y="3418169"/>
            <a:ext cx="1041667" cy="643984"/>
          </a:xfrm>
          <a:prstGeom prst="homePlate">
            <a:avLst>
              <a:gd name="adj" fmla="val 27208"/>
            </a:avLst>
          </a:prstGeom>
          <a:solidFill>
            <a:srgbClr val="FF99BD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Journey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8" name="Google Shape;28;p3">
            <a:extLst>
              <a:ext uri="{FF2B5EF4-FFF2-40B4-BE49-F238E27FC236}">
                <a16:creationId xmlns:a16="http://schemas.microsoft.com/office/drawing/2014/main" id="{1322B6E9-EBF3-1996-F7E6-CC7BDABC9A7E}"/>
              </a:ext>
            </a:extLst>
          </p:cNvPr>
          <p:cNvSpPr/>
          <p:nvPr/>
        </p:nvSpPr>
        <p:spPr>
          <a:xfrm>
            <a:off x="6479778" y="2556687"/>
            <a:ext cx="1041667" cy="643984"/>
          </a:xfrm>
          <a:prstGeom prst="rect">
            <a:avLst/>
          </a:prstGeom>
          <a:solidFill>
            <a:srgbClr val="FF99BD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Channel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9" name="Google Shape;29;p3">
            <a:extLst>
              <a:ext uri="{FF2B5EF4-FFF2-40B4-BE49-F238E27FC236}">
                <a16:creationId xmlns:a16="http://schemas.microsoft.com/office/drawing/2014/main" id="{1BB1C5B6-17F8-3A0A-02AC-C10700370E2F}"/>
              </a:ext>
            </a:extLst>
          </p:cNvPr>
          <p:cNvSpPr/>
          <p:nvPr/>
        </p:nvSpPr>
        <p:spPr>
          <a:xfrm>
            <a:off x="10562766" y="2556687"/>
            <a:ext cx="1041667" cy="643984"/>
          </a:xfrm>
          <a:prstGeom prst="rect">
            <a:avLst/>
          </a:prstGeom>
          <a:solidFill>
            <a:srgbClr val="80EA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Organisation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0" name="Google Shape;30;p3">
            <a:extLst>
              <a:ext uri="{FF2B5EF4-FFF2-40B4-BE49-F238E27FC236}">
                <a16:creationId xmlns:a16="http://schemas.microsoft.com/office/drawing/2014/main" id="{7E5A72E8-F97E-3E3D-ADEC-A177E5772DCF}"/>
              </a:ext>
            </a:extLst>
          </p:cNvPr>
          <p:cNvSpPr/>
          <p:nvPr/>
        </p:nvSpPr>
        <p:spPr>
          <a:xfrm>
            <a:off x="7840183" y="2556687"/>
            <a:ext cx="1041667" cy="643984"/>
          </a:xfrm>
          <a:prstGeom prst="rect">
            <a:avLst/>
          </a:prstGeom>
          <a:solidFill>
            <a:srgbClr val="E599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Product / Service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1" name="Google Shape;31;p3">
            <a:extLst>
              <a:ext uri="{FF2B5EF4-FFF2-40B4-BE49-F238E27FC236}">
                <a16:creationId xmlns:a16="http://schemas.microsoft.com/office/drawing/2014/main" id="{E0BFE129-48A5-A11B-FED4-85C5709D4657}"/>
              </a:ext>
            </a:extLst>
          </p:cNvPr>
          <p:cNvSpPr/>
          <p:nvPr/>
        </p:nvSpPr>
        <p:spPr>
          <a:xfrm>
            <a:off x="5119373" y="2556687"/>
            <a:ext cx="1041667" cy="643984"/>
          </a:xfrm>
          <a:prstGeom prst="rect">
            <a:avLst/>
          </a:prstGeom>
          <a:solidFill>
            <a:srgbClr val="FFD580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Brand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2" name="Google Shape;37;p3">
            <a:extLst>
              <a:ext uri="{FF2B5EF4-FFF2-40B4-BE49-F238E27FC236}">
                <a16:creationId xmlns:a16="http://schemas.microsoft.com/office/drawing/2014/main" id="{F53A0AD9-9946-386A-A902-E7C44A982009}"/>
              </a:ext>
            </a:extLst>
          </p:cNvPr>
          <p:cNvSpPr/>
          <p:nvPr/>
        </p:nvSpPr>
        <p:spPr>
          <a:xfrm>
            <a:off x="1543140" y="1697528"/>
            <a:ext cx="1041667" cy="64398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Outcome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3" name="Google Shape;38;p3">
            <a:extLst>
              <a:ext uri="{FF2B5EF4-FFF2-40B4-BE49-F238E27FC236}">
                <a16:creationId xmlns:a16="http://schemas.microsoft.com/office/drawing/2014/main" id="{9EECB50E-13CD-5EED-C4D0-D8A9204BBE6B}"/>
              </a:ext>
            </a:extLst>
          </p:cNvPr>
          <p:cNvSpPr/>
          <p:nvPr/>
        </p:nvSpPr>
        <p:spPr>
          <a:xfrm>
            <a:off x="1543139" y="2556687"/>
            <a:ext cx="1041667" cy="643984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Object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4" name="Pyöristetty suorakulmio 23">
            <a:extLst>
              <a:ext uri="{FF2B5EF4-FFF2-40B4-BE49-F238E27FC236}">
                <a16:creationId xmlns:a16="http://schemas.microsoft.com/office/drawing/2014/main" id="{1338DB42-C616-BE97-9D29-F011556CA41C}"/>
              </a:ext>
            </a:extLst>
          </p:cNvPr>
          <p:cNvSpPr/>
          <p:nvPr/>
        </p:nvSpPr>
        <p:spPr>
          <a:xfrm>
            <a:off x="1491112" y="5052982"/>
            <a:ext cx="1041667" cy="1021788"/>
          </a:xfrm>
          <a:prstGeom prst="roundRect">
            <a:avLst>
              <a:gd name="adj" fmla="val 9804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Legend</a:t>
            </a:r>
          </a:p>
        </p:txBody>
      </p:sp>
      <p:sp>
        <p:nvSpPr>
          <p:cNvPr id="25" name="Google Shape;32;p3">
            <a:extLst>
              <a:ext uri="{FF2B5EF4-FFF2-40B4-BE49-F238E27FC236}">
                <a16:creationId xmlns:a16="http://schemas.microsoft.com/office/drawing/2014/main" id="{2CBFDBBA-CB53-97FE-6A37-A8711111E3BD}"/>
              </a:ext>
            </a:extLst>
          </p:cNvPr>
          <p:cNvSpPr/>
          <p:nvPr/>
        </p:nvSpPr>
        <p:spPr>
          <a:xfrm>
            <a:off x="1558407" y="5299133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6" name="Google Shape;33;p3">
            <a:extLst>
              <a:ext uri="{FF2B5EF4-FFF2-40B4-BE49-F238E27FC236}">
                <a16:creationId xmlns:a16="http://schemas.microsoft.com/office/drawing/2014/main" id="{904BD2C8-C6D7-A770-C07A-A63A0EAB76EB}"/>
              </a:ext>
            </a:extLst>
          </p:cNvPr>
          <p:cNvSpPr/>
          <p:nvPr/>
        </p:nvSpPr>
        <p:spPr>
          <a:xfrm>
            <a:off x="1558407" y="5469822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22EC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7" name="Google Shape;34;p3">
            <a:extLst>
              <a:ext uri="{FF2B5EF4-FFF2-40B4-BE49-F238E27FC236}">
                <a16:creationId xmlns:a16="http://schemas.microsoft.com/office/drawing/2014/main" id="{491715C7-DD38-D626-1803-D6FDAAC77CD7}"/>
              </a:ext>
            </a:extLst>
          </p:cNvPr>
          <p:cNvSpPr/>
          <p:nvPr/>
        </p:nvSpPr>
        <p:spPr>
          <a:xfrm>
            <a:off x="1558407" y="5640511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E4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8" name="Google Shape;35;p3">
            <a:extLst>
              <a:ext uri="{FF2B5EF4-FFF2-40B4-BE49-F238E27FC236}">
                <a16:creationId xmlns:a16="http://schemas.microsoft.com/office/drawing/2014/main" id="{1BE3BF12-F3E2-8665-7ED1-C1486E52A1DC}"/>
              </a:ext>
            </a:extLst>
          </p:cNvPr>
          <p:cNvSpPr/>
          <p:nvPr/>
        </p:nvSpPr>
        <p:spPr>
          <a:xfrm>
            <a:off x="1558407" y="5811200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52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29" name="Google Shape;42;p3">
            <a:extLst>
              <a:ext uri="{FF2B5EF4-FFF2-40B4-BE49-F238E27FC236}">
                <a16:creationId xmlns:a16="http://schemas.microsoft.com/office/drawing/2014/main" id="{D6996218-ABFB-FDF5-0816-2883E8DF5CE4}"/>
              </a:ext>
            </a:extLst>
          </p:cNvPr>
          <p:cNvGrpSpPr/>
          <p:nvPr/>
        </p:nvGrpSpPr>
        <p:grpSpPr>
          <a:xfrm>
            <a:off x="605638" y="2693199"/>
            <a:ext cx="1119545" cy="498292"/>
            <a:chOff x="416052" y="1716958"/>
            <a:chExt cx="1119545" cy="498292"/>
          </a:xfrm>
        </p:grpSpPr>
        <p:grpSp>
          <p:nvGrpSpPr>
            <p:cNvPr id="30" name="Google Shape;43;p3">
              <a:extLst>
                <a:ext uri="{FF2B5EF4-FFF2-40B4-BE49-F238E27FC236}">
                  <a16:creationId xmlns:a16="http://schemas.microsoft.com/office/drawing/2014/main" id="{C4B50DB0-1F8E-FC61-D2EC-0D2E26AF5785}"/>
                </a:ext>
              </a:extLst>
            </p:cNvPr>
            <p:cNvGrpSpPr/>
            <p:nvPr/>
          </p:nvGrpSpPr>
          <p:grpSpPr>
            <a:xfrm>
              <a:off x="864956" y="1716958"/>
              <a:ext cx="246130" cy="246130"/>
              <a:chOff x="1190625" y="238125"/>
              <a:chExt cx="5225700" cy="5225700"/>
            </a:xfrm>
          </p:grpSpPr>
          <p:sp>
            <p:nvSpPr>
              <p:cNvPr id="32" name="Google Shape;44;p3">
                <a:extLst>
                  <a:ext uri="{FF2B5EF4-FFF2-40B4-BE49-F238E27FC236}">
                    <a16:creationId xmlns:a16="http://schemas.microsoft.com/office/drawing/2014/main" id="{034C2801-352A-1591-6593-D3D6FE278F86}"/>
                  </a:ext>
                </a:extLst>
              </p:cNvPr>
              <p:cNvSpPr/>
              <p:nvPr/>
            </p:nvSpPr>
            <p:spPr>
              <a:xfrm>
                <a:off x="1190625" y="238125"/>
                <a:ext cx="5225700" cy="5225700"/>
              </a:xfrm>
              <a:custGeom>
                <a:avLst/>
                <a:gdLst/>
                <a:ahLst/>
                <a:cxnLst/>
                <a:rect l="l" t="t" r="r" b="b"/>
                <a:pathLst>
                  <a:path w="209028" h="209028" extrusionOk="0">
                    <a:moveTo>
                      <a:pt x="0" y="0"/>
                    </a:moveTo>
                    <a:lnTo>
                      <a:pt x="0" y="209027"/>
                    </a:lnTo>
                    <a:lnTo>
                      <a:pt x="209027" y="209027"/>
                    </a:lnTo>
                    <a:lnTo>
                      <a:pt x="209027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" name="Google Shape;45;p3">
                <a:extLst>
                  <a:ext uri="{FF2B5EF4-FFF2-40B4-BE49-F238E27FC236}">
                    <a16:creationId xmlns:a16="http://schemas.microsoft.com/office/drawing/2014/main" id="{03FC20C9-34AB-579B-E7F0-04EAF86D0D1D}"/>
                  </a:ext>
                </a:extLst>
              </p:cNvPr>
              <p:cNvSpPr/>
              <p:nvPr/>
            </p:nvSpPr>
            <p:spPr>
              <a:xfrm>
                <a:off x="2986950" y="891325"/>
                <a:ext cx="1633050" cy="2286250"/>
              </a:xfrm>
              <a:custGeom>
                <a:avLst/>
                <a:gdLst/>
                <a:ahLst/>
                <a:cxnLst/>
                <a:rect l="l" t="t" r="r" b="b"/>
                <a:pathLst>
                  <a:path w="65322" h="91450" extrusionOk="0">
                    <a:moveTo>
                      <a:pt x="32661" y="0"/>
                    </a:moveTo>
                    <a:cubicBezTo>
                      <a:pt x="14632" y="0"/>
                      <a:pt x="0" y="14632"/>
                      <a:pt x="0" y="32661"/>
                    </a:cubicBezTo>
                    <a:lnTo>
                      <a:pt x="0" y="58789"/>
                    </a:lnTo>
                    <a:cubicBezTo>
                      <a:pt x="0" y="76818"/>
                      <a:pt x="14632" y="91450"/>
                      <a:pt x="32661" y="91450"/>
                    </a:cubicBezTo>
                    <a:cubicBezTo>
                      <a:pt x="50689" y="91450"/>
                      <a:pt x="65321" y="76818"/>
                      <a:pt x="65321" y="58789"/>
                    </a:cubicBezTo>
                    <a:lnTo>
                      <a:pt x="65321" y="32661"/>
                    </a:lnTo>
                    <a:cubicBezTo>
                      <a:pt x="65321" y="14632"/>
                      <a:pt x="50689" y="0"/>
                      <a:pt x="326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4" name="Google Shape;46;p3">
                <a:extLst>
                  <a:ext uri="{FF2B5EF4-FFF2-40B4-BE49-F238E27FC236}">
                    <a16:creationId xmlns:a16="http://schemas.microsoft.com/office/drawing/2014/main" id="{3500FB6F-A4CA-2CAF-95E4-95059351146E}"/>
                  </a:ext>
                </a:extLst>
              </p:cNvPr>
              <p:cNvSpPr/>
              <p:nvPr/>
            </p:nvSpPr>
            <p:spPr>
              <a:xfrm>
                <a:off x="2823650" y="728025"/>
                <a:ext cx="1959650" cy="2612875"/>
              </a:xfrm>
              <a:custGeom>
                <a:avLst/>
                <a:gdLst/>
                <a:ahLst/>
                <a:cxnLst/>
                <a:rect l="l" t="t" r="r" b="b"/>
                <a:pathLst>
                  <a:path w="78386" h="104515" extrusionOk="0">
                    <a:moveTo>
                      <a:pt x="39193" y="13065"/>
                    </a:moveTo>
                    <a:cubicBezTo>
                      <a:pt x="53563" y="13065"/>
                      <a:pt x="65321" y="24822"/>
                      <a:pt x="65321" y="39193"/>
                    </a:cubicBezTo>
                    <a:lnTo>
                      <a:pt x="65321" y="65321"/>
                    </a:lnTo>
                    <a:cubicBezTo>
                      <a:pt x="65321" y="79692"/>
                      <a:pt x="53563" y="91450"/>
                      <a:pt x="39193" y="91450"/>
                    </a:cubicBezTo>
                    <a:cubicBezTo>
                      <a:pt x="24822" y="91450"/>
                      <a:pt x="13064" y="79692"/>
                      <a:pt x="13064" y="65321"/>
                    </a:cubicBezTo>
                    <a:lnTo>
                      <a:pt x="13064" y="39193"/>
                    </a:lnTo>
                    <a:cubicBezTo>
                      <a:pt x="13064" y="24822"/>
                      <a:pt x="24822" y="13065"/>
                      <a:pt x="39193" y="13065"/>
                    </a:cubicBezTo>
                    <a:close/>
                    <a:moveTo>
                      <a:pt x="39193" y="0"/>
                    </a:moveTo>
                    <a:cubicBezTo>
                      <a:pt x="17506" y="0"/>
                      <a:pt x="0" y="17506"/>
                      <a:pt x="0" y="39193"/>
                    </a:cubicBezTo>
                    <a:lnTo>
                      <a:pt x="0" y="65321"/>
                    </a:lnTo>
                    <a:cubicBezTo>
                      <a:pt x="0" y="87008"/>
                      <a:pt x="17506" y="104514"/>
                      <a:pt x="39193" y="104514"/>
                    </a:cubicBezTo>
                    <a:cubicBezTo>
                      <a:pt x="60879" y="104514"/>
                      <a:pt x="78385" y="87008"/>
                      <a:pt x="78385" y="65321"/>
                    </a:cubicBezTo>
                    <a:lnTo>
                      <a:pt x="78385" y="39193"/>
                    </a:lnTo>
                    <a:cubicBezTo>
                      <a:pt x="78385" y="17506"/>
                      <a:pt x="60879" y="0"/>
                      <a:pt x="39193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Google Shape;47;p3">
                <a:extLst>
                  <a:ext uri="{FF2B5EF4-FFF2-40B4-BE49-F238E27FC236}">
                    <a16:creationId xmlns:a16="http://schemas.microsoft.com/office/drawing/2014/main" id="{F7178FAB-D3B5-C18A-65E9-8A926585D72F}"/>
                  </a:ext>
                </a:extLst>
              </p:cNvPr>
              <p:cNvSpPr/>
              <p:nvPr/>
            </p:nvSpPr>
            <p:spPr>
              <a:xfrm>
                <a:off x="1843825" y="3752375"/>
                <a:ext cx="3919275" cy="1221550"/>
              </a:xfrm>
              <a:custGeom>
                <a:avLst/>
                <a:gdLst/>
                <a:ahLst/>
                <a:cxnLst/>
                <a:rect l="l" t="t" r="r" b="b"/>
                <a:pathLst>
                  <a:path w="156771" h="48862" extrusionOk="0">
                    <a:moveTo>
                      <a:pt x="32661" y="1"/>
                    </a:moveTo>
                    <a:cubicBezTo>
                      <a:pt x="14632" y="1"/>
                      <a:pt x="0" y="14633"/>
                      <a:pt x="0" y="32661"/>
                    </a:cubicBezTo>
                    <a:lnTo>
                      <a:pt x="0" y="48861"/>
                    </a:lnTo>
                    <a:lnTo>
                      <a:pt x="156771" y="48861"/>
                    </a:lnTo>
                    <a:lnTo>
                      <a:pt x="156771" y="32661"/>
                    </a:lnTo>
                    <a:cubicBezTo>
                      <a:pt x="156771" y="14633"/>
                      <a:pt x="142139" y="1"/>
                      <a:pt x="1241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Google Shape;48;p3">
                <a:extLst>
                  <a:ext uri="{FF2B5EF4-FFF2-40B4-BE49-F238E27FC236}">
                    <a16:creationId xmlns:a16="http://schemas.microsoft.com/office/drawing/2014/main" id="{7CEDEEFB-2497-7F60-26B8-E911C06068D5}"/>
                  </a:ext>
                </a:extLst>
              </p:cNvPr>
              <p:cNvSpPr/>
              <p:nvPr/>
            </p:nvSpPr>
            <p:spPr>
              <a:xfrm>
                <a:off x="1680525" y="3589075"/>
                <a:ext cx="4245900" cy="1548150"/>
              </a:xfrm>
              <a:custGeom>
                <a:avLst/>
                <a:gdLst/>
                <a:ahLst/>
                <a:cxnLst/>
                <a:rect l="l" t="t" r="r" b="b"/>
                <a:pathLst>
                  <a:path w="169836" h="61926" extrusionOk="0">
                    <a:moveTo>
                      <a:pt x="130642" y="13065"/>
                    </a:moveTo>
                    <a:cubicBezTo>
                      <a:pt x="145013" y="13065"/>
                      <a:pt x="156771" y="24562"/>
                      <a:pt x="156771" y="39193"/>
                    </a:cubicBezTo>
                    <a:lnTo>
                      <a:pt x="156771" y="48861"/>
                    </a:lnTo>
                    <a:lnTo>
                      <a:pt x="13065" y="48861"/>
                    </a:lnTo>
                    <a:lnTo>
                      <a:pt x="13065" y="39193"/>
                    </a:lnTo>
                    <a:cubicBezTo>
                      <a:pt x="13065" y="24562"/>
                      <a:pt x="24822" y="13065"/>
                      <a:pt x="39193" y="13065"/>
                    </a:cubicBezTo>
                    <a:close/>
                    <a:moveTo>
                      <a:pt x="39193" y="1"/>
                    </a:moveTo>
                    <a:cubicBezTo>
                      <a:pt x="17506" y="1"/>
                      <a:pt x="0" y="17507"/>
                      <a:pt x="0" y="39193"/>
                    </a:cubicBezTo>
                    <a:lnTo>
                      <a:pt x="0" y="61925"/>
                    </a:lnTo>
                    <a:lnTo>
                      <a:pt x="169835" y="61925"/>
                    </a:lnTo>
                    <a:lnTo>
                      <a:pt x="169835" y="39193"/>
                    </a:lnTo>
                    <a:cubicBezTo>
                      <a:pt x="169835" y="17507"/>
                      <a:pt x="152329" y="1"/>
                      <a:pt x="130642" y="1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Google Shape;49;p3">
              <a:extLst>
                <a:ext uri="{FF2B5EF4-FFF2-40B4-BE49-F238E27FC236}">
                  <a16:creationId xmlns:a16="http://schemas.microsoft.com/office/drawing/2014/main" id="{FFDDD012-5A23-7C79-F482-B3027FBDDEDE}"/>
                </a:ext>
              </a:extLst>
            </p:cNvPr>
            <p:cNvSpPr/>
            <p:nvPr/>
          </p:nvSpPr>
          <p:spPr>
            <a:xfrm>
              <a:off x="416052" y="1894850"/>
              <a:ext cx="1119545" cy="32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People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7" name="Google Shape;32;p3">
            <a:extLst>
              <a:ext uri="{FF2B5EF4-FFF2-40B4-BE49-F238E27FC236}">
                <a16:creationId xmlns:a16="http://schemas.microsoft.com/office/drawing/2014/main" id="{ACA0008B-245D-8CCD-3567-D08E5F25805C}"/>
              </a:ext>
            </a:extLst>
          </p:cNvPr>
          <p:cNvSpPr/>
          <p:nvPr/>
        </p:nvSpPr>
        <p:spPr>
          <a:xfrm>
            <a:off x="5088737" y="5149779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2664FF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8" name="Google Shape;32;p3">
            <a:extLst>
              <a:ext uri="{FF2B5EF4-FFF2-40B4-BE49-F238E27FC236}">
                <a16:creationId xmlns:a16="http://schemas.microsoft.com/office/drawing/2014/main" id="{1F2BE4A3-610C-42E5-5418-D3DD815ECE70}"/>
              </a:ext>
            </a:extLst>
          </p:cNvPr>
          <p:cNvSpPr/>
          <p:nvPr/>
        </p:nvSpPr>
        <p:spPr>
          <a:xfrm>
            <a:off x="5088737" y="5306709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BE00FF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9" name="Google Shape;32;p3">
            <a:extLst>
              <a:ext uri="{FF2B5EF4-FFF2-40B4-BE49-F238E27FC236}">
                <a16:creationId xmlns:a16="http://schemas.microsoft.com/office/drawing/2014/main" id="{6ED7EB1A-9F63-155F-071A-DF3D4CB5AA21}"/>
              </a:ext>
            </a:extLst>
          </p:cNvPr>
          <p:cNvSpPr/>
          <p:nvPr/>
        </p:nvSpPr>
        <p:spPr>
          <a:xfrm>
            <a:off x="5088737" y="5637061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99BD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0" name="Google Shape;32;p3">
            <a:extLst>
              <a:ext uri="{FF2B5EF4-FFF2-40B4-BE49-F238E27FC236}">
                <a16:creationId xmlns:a16="http://schemas.microsoft.com/office/drawing/2014/main" id="{E2673D99-93B9-10EA-77DF-34CFCA57D750}"/>
              </a:ext>
            </a:extLst>
          </p:cNvPr>
          <p:cNvSpPr/>
          <p:nvPr/>
        </p:nvSpPr>
        <p:spPr>
          <a:xfrm>
            <a:off x="5088737" y="5471885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AA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1" name="Google Shape;32;p3">
            <a:extLst>
              <a:ext uri="{FF2B5EF4-FFF2-40B4-BE49-F238E27FC236}">
                <a16:creationId xmlns:a16="http://schemas.microsoft.com/office/drawing/2014/main" id="{800CB22A-B0D8-83A1-716A-EBB7BDAF34BD}"/>
              </a:ext>
            </a:extLst>
          </p:cNvPr>
          <p:cNvSpPr/>
          <p:nvPr/>
        </p:nvSpPr>
        <p:spPr>
          <a:xfrm>
            <a:off x="5088737" y="5802237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00C8F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2" name="Google Shape;32;p3">
            <a:extLst>
              <a:ext uri="{FF2B5EF4-FFF2-40B4-BE49-F238E27FC236}">
                <a16:creationId xmlns:a16="http://schemas.microsoft.com/office/drawing/2014/main" id="{5A8FBD9E-E2FE-0D5D-7977-60C60BA05782}"/>
              </a:ext>
            </a:extLst>
          </p:cNvPr>
          <p:cNvSpPr/>
          <p:nvPr/>
        </p:nvSpPr>
        <p:spPr>
          <a:xfrm>
            <a:off x="472646" y="5313291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3" name="Google Shape;33;p3">
            <a:extLst>
              <a:ext uri="{FF2B5EF4-FFF2-40B4-BE49-F238E27FC236}">
                <a16:creationId xmlns:a16="http://schemas.microsoft.com/office/drawing/2014/main" id="{928F16AD-9D32-1FE1-5C40-9C078CC8B9F1}"/>
              </a:ext>
            </a:extLst>
          </p:cNvPr>
          <p:cNvSpPr/>
          <p:nvPr/>
        </p:nvSpPr>
        <p:spPr>
          <a:xfrm>
            <a:off x="472646" y="5483980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22EC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4" name="Google Shape;34;p3">
            <a:extLst>
              <a:ext uri="{FF2B5EF4-FFF2-40B4-BE49-F238E27FC236}">
                <a16:creationId xmlns:a16="http://schemas.microsoft.com/office/drawing/2014/main" id="{7C3B0B3A-A4CC-40E3-507A-CED0CF943B43}"/>
              </a:ext>
            </a:extLst>
          </p:cNvPr>
          <p:cNvSpPr/>
          <p:nvPr/>
        </p:nvSpPr>
        <p:spPr>
          <a:xfrm>
            <a:off x="472646" y="5654669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E4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5" name="Google Shape;35;p3">
            <a:extLst>
              <a:ext uri="{FF2B5EF4-FFF2-40B4-BE49-F238E27FC236}">
                <a16:creationId xmlns:a16="http://schemas.microsoft.com/office/drawing/2014/main" id="{10ADF4DC-7CE5-59E0-7DDE-16BF8341BC0D}"/>
              </a:ext>
            </a:extLst>
          </p:cNvPr>
          <p:cNvSpPr/>
          <p:nvPr/>
        </p:nvSpPr>
        <p:spPr>
          <a:xfrm>
            <a:off x="472646" y="5825358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52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6" name="Tekstiruutu 45">
            <a:extLst>
              <a:ext uri="{FF2B5EF4-FFF2-40B4-BE49-F238E27FC236}">
                <a16:creationId xmlns:a16="http://schemas.microsoft.com/office/drawing/2014/main" id="{EEDCF088-0E6D-C636-9E14-B1E4F58C4726}"/>
              </a:ext>
            </a:extLst>
          </p:cNvPr>
          <p:cNvSpPr txBox="1"/>
          <p:nvPr/>
        </p:nvSpPr>
        <p:spPr>
          <a:xfrm>
            <a:off x="6595932" y="5430554"/>
            <a:ext cx="4555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Flow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A30BC3D4-3A2A-4053-D8F3-60AE24311847}"/>
              </a:ext>
            </a:extLst>
          </p:cNvPr>
          <p:cNvSpPr txBox="1"/>
          <p:nvPr/>
        </p:nvSpPr>
        <p:spPr>
          <a:xfrm>
            <a:off x="6595932" y="4957009"/>
            <a:ext cx="11929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Link (Association)</a:t>
            </a:r>
          </a:p>
        </p:txBody>
      </p:sp>
      <p:cxnSp>
        <p:nvCxnSpPr>
          <p:cNvPr id="48" name="Google Shape;36;p3">
            <a:extLst>
              <a:ext uri="{FF2B5EF4-FFF2-40B4-BE49-F238E27FC236}">
                <a16:creationId xmlns:a16="http://schemas.microsoft.com/office/drawing/2014/main" id="{5B8DF6EC-6CF9-9C99-880F-BBE78060434B}"/>
              </a:ext>
            </a:extLst>
          </p:cNvPr>
          <p:cNvCxnSpPr>
            <a:cxnSpLocks/>
          </p:cNvCxnSpPr>
          <p:nvPr/>
        </p:nvCxnSpPr>
        <p:spPr>
          <a:xfrm flipV="1">
            <a:off x="8134801" y="5576661"/>
            <a:ext cx="1541527" cy="1981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9" name="Google Shape;41;p3">
            <a:extLst>
              <a:ext uri="{FF2B5EF4-FFF2-40B4-BE49-F238E27FC236}">
                <a16:creationId xmlns:a16="http://schemas.microsoft.com/office/drawing/2014/main" id="{09B33730-EECC-FE9F-4D41-F386269CCE8E}"/>
              </a:ext>
            </a:extLst>
          </p:cNvPr>
          <p:cNvSpPr txBox="1"/>
          <p:nvPr/>
        </p:nvSpPr>
        <p:spPr>
          <a:xfrm>
            <a:off x="8194308" y="5293779"/>
            <a:ext cx="922007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data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 Light"/>
              <a:cs typeface="Arial" panose="020B0604020202020204" pitchFamily="34" charset="0"/>
              <a:sym typeface="Helvetica Neue Light"/>
            </a:endParaRPr>
          </a:p>
        </p:txBody>
      </p:sp>
      <p:cxnSp>
        <p:nvCxnSpPr>
          <p:cNvPr id="50" name="Google Shape;50;p3">
            <a:extLst>
              <a:ext uri="{FF2B5EF4-FFF2-40B4-BE49-F238E27FC236}">
                <a16:creationId xmlns:a16="http://schemas.microsoft.com/office/drawing/2014/main" id="{30752BF4-A4E8-6C5F-2E9C-93FBD79F18F5}"/>
              </a:ext>
            </a:extLst>
          </p:cNvPr>
          <p:cNvCxnSpPr>
            <a:cxnSpLocks/>
          </p:cNvCxnSpPr>
          <p:nvPr/>
        </p:nvCxnSpPr>
        <p:spPr>
          <a:xfrm>
            <a:off x="8134801" y="5065817"/>
            <a:ext cx="1541527" cy="4200"/>
          </a:xfrm>
          <a:prstGeom prst="straightConnector1">
            <a:avLst/>
          </a:pr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Kulmayhdysviiva 50">
            <a:extLst>
              <a:ext uri="{FF2B5EF4-FFF2-40B4-BE49-F238E27FC236}">
                <a16:creationId xmlns:a16="http://schemas.microsoft.com/office/drawing/2014/main" id="{4D221C74-B43D-4487-A17D-4AF7748188C3}"/>
              </a:ext>
            </a:extLst>
          </p:cNvPr>
          <p:cNvCxnSpPr/>
          <p:nvPr/>
        </p:nvCxnSpPr>
        <p:spPr>
          <a:xfrm>
            <a:off x="10149452" y="5065817"/>
            <a:ext cx="861347" cy="265637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Kulmayhdysviiva 51">
            <a:extLst>
              <a:ext uri="{FF2B5EF4-FFF2-40B4-BE49-F238E27FC236}">
                <a16:creationId xmlns:a16="http://schemas.microsoft.com/office/drawing/2014/main" id="{132F1AEE-AD1E-E455-0220-41344DB135BF}"/>
              </a:ext>
            </a:extLst>
          </p:cNvPr>
          <p:cNvCxnSpPr/>
          <p:nvPr/>
        </p:nvCxnSpPr>
        <p:spPr>
          <a:xfrm>
            <a:off x="10088492" y="5618843"/>
            <a:ext cx="922307" cy="216009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yöristetty suorakulmio 52">
            <a:extLst>
              <a:ext uri="{FF2B5EF4-FFF2-40B4-BE49-F238E27FC236}">
                <a16:creationId xmlns:a16="http://schemas.microsoft.com/office/drawing/2014/main" id="{976D8516-F7E8-5946-F0CA-01E787CB305D}"/>
              </a:ext>
            </a:extLst>
          </p:cNvPr>
          <p:cNvSpPr/>
          <p:nvPr/>
        </p:nvSpPr>
        <p:spPr>
          <a:xfrm>
            <a:off x="2693595" y="4864822"/>
            <a:ext cx="1037471" cy="1209948"/>
          </a:xfrm>
          <a:prstGeom prst="roundRect">
            <a:avLst>
              <a:gd name="adj" fmla="val 9804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t"/>
          <a:lstStyle/>
          <a:p>
            <a:pPr lvl="0" algn="ctr"/>
            <a:r>
              <a:rPr lang="fi-FI" sz="1000">
                <a:solidFill>
                  <a:prstClr val="black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Legend</a:t>
            </a: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54" name="Google Shape;32;p3">
            <a:extLst>
              <a:ext uri="{FF2B5EF4-FFF2-40B4-BE49-F238E27FC236}">
                <a16:creationId xmlns:a16="http://schemas.microsoft.com/office/drawing/2014/main" id="{E88F0F84-4BD3-1893-4502-CD9B6784BE0B}"/>
              </a:ext>
            </a:extLst>
          </p:cNvPr>
          <p:cNvSpPr/>
          <p:nvPr/>
        </p:nvSpPr>
        <p:spPr>
          <a:xfrm>
            <a:off x="2760890" y="5299133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5" name="Google Shape;33;p3">
            <a:extLst>
              <a:ext uri="{FF2B5EF4-FFF2-40B4-BE49-F238E27FC236}">
                <a16:creationId xmlns:a16="http://schemas.microsoft.com/office/drawing/2014/main" id="{2EFB6A51-F679-8682-7C45-59ACC8178BA3}"/>
              </a:ext>
            </a:extLst>
          </p:cNvPr>
          <p:cNvSpPr/>
          <p:nvPr/>
        </p:nvSpPr>
        <p:spPr>
          <a:xfrm>
            <a:off x="2760890" y="5469822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22EC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6" name="Google Shape;34;p3">
            <a:extLst>
              <a:ext uri="{FF2B5EF4-FFF2-40B4-BE49-F238E27FC236}">
                <a16:creationId xmlns:a16="http://schemas.microsoft.com/office/drawing/2014/main" id="{BE764136-BB58-038E-E043-094D9B663064}"/>
              </a:ext>
            </a:extLst>
          </p:cNvPr>
          <p:cNvSpPr/>
          <p:nvPr/>
        </p:nvSpPr>
        <p:spPr>
          <a:xfrm>
            <a:off x="2760890" y="5640511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E4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7" name="Google Shape;35;p3">
            <a:extLst>
              <a:ext uri="{FF2B5EF4-FFF2-40B4-BE49-F238E27FC236}">
                <a16:creationId xmlns:a16="http://schemas.microsoft.com/office/drawing/2014/main" id="{D2085CFA-0E83-3626-743E-12DD61E6A84E}"/>
              </a:ext>
            </a:extLst>
          </p:cNvPr>
          <p:cNvSpPr/>
          <p:nvPr/>
        </p:nvSpPr>
        <p:spPr>
          <a:xfrm>
            <a:off x="2760890" y="5811200"/>
            <a:ext cx="900000" cy="144000"/>
          </a:xfrm>
          <a:prstGeom prst="roundRect">
            <a:avLst>
              <a:gd name="adj" fmla="val 50000"/>
            </a:avLst>
          </a:prstGeom>
          <a:solidFill>
            <a:srgbClr val="FF5200"/>
          </a:solidFill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8" name="Google Shape;32;p3">
            <a:extLst>
              <a:ext uri="{FF2B5EF4-FFF2-40B4-BE49-F238E27FC236}">
                <a16:creationId xmlns:a16="http://schemas.microsoft.com/office/drawing/2014/main" id="{F19105DF-1DE9-AC16-23E1-3A65679A7DAC}"/>
              </a:ext>
            </a:extLst>
          </p:cNvPr>
          <p:cNvSpPr/>
          <p:nvPr/>
        </p:nvSpPr>
        <p:spPr>
          <a:xfrm>
            <a:off x="2760889" y="5128578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Tag / Metric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9" name="Pyöristetty suorakulmio 58">
            <a:extLst>
              <a:ext uri="{FF2B5EF4-FFF2-40B4-BE49-F238E27FC236}">
                <a16:creationId xmlns:a16="http://schemas.microsoft.com/office/drawing/2014/main" id="{2E1FFD0F-5E98-CD17-BBD9-62AB1B8342CC}"/>
              </a:ext>
            </a:extLst>
          </p:cNvPr>
          <p:cNvSpPr/>
          <p:nvPr/>
        </p:nvSpPr>
        <p:spPr>
          <a:xfrm>
            <a:off x="3874735" y="4775838"/>
            <a:ext cx="1041667" cy="1298931"/>
          </a:xfrm>
          <a:prstGeom prst="roundRect">
            <a:avLst>
              <a:gd name="adj" fmla="val 9804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t"/>
          <a:lstStyle/>
          <a:p>
            <a:pPr lvl="0" algn="ctr">
              <a:defRPr/>
            </a:pPr>
            <a:r>
              <a:rPr lang="fi-FI" sz="1000">
                <a:solidFill>
                  <a:prstClr val="black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Legend</a:t>
            </a: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60" name="Google Shape;32;p3">
            <a:extLst>
              <a:ext uri="{FF2B5EF4-FFF2-40B4-BE49-F238E27FC236}">
                <a16:creationId xmlns:a16="http://schemas.microsoft.com/office/drawing/2014/main" id="{F3A96ED3-7870-44B9-59A6-46C3761F7E63}"/>
              </a:ext>
            </a:extLst>
          </p:cNvPr>
          <p:cNvSpPr/>
          <p:nvPr/>
        </p:nvSpPr>
        <p:spPr>
          <a:xfrm>
            <a:off x="3942030" y="5021990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Application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1" name="Google Shape;32;p3">
            <a:extLst>
              <a:ext uri="{FF2B5EF4-FFF2-40B4-BE49-F238E27FC236}">
                <a16:creationId xmlns:a16="http://schemas.microsoft.com/office/drawing/2014/main" id="{91CB5D86-268D-63D4-3D91-B7BBD9928045}"/>
              </a:ext>
            </a:extLst>
          </p:cNvPr>
          <p:cNvSpPr/>
          <p:nvPr/>
        </p:nvSpPr>
        <p:spPr>
          <a:xfrm>
            <a:off x="3939096" y="5190290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Technology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2" name="Google Shape;32;p3">
            <a:extLst>
              <a:ext uri="{FF2B5EF4-FFF2-40B4-BE49-F238E27FC236}">
                <a16:creationId xmlns:a16="http://schemas.microsoft.com/office/drawing/2014/main" id="{A4CE7491-418A-AB60-ABA7-E28B73127F46}"/>
              </a:ext>
            </a:extLst>
          </p:cNvPr>
          <p:cNvSpPr/>
          <p:nvPr/>
        </p:nvSpPr>
        <p:spPr>
          <a:xfrm>
            <a:off x="3939096" y="5358590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Data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3" name="Google Shape;32;p3">
            <a:extLst>
              <a:ext uri="{FF2B5EF4-FFF2-40B4-BE49-F238E27FC236}">
                <a16:creationId xmlns:a16="http://schemas.microsoft.com/office/drawing/2014/main" id="{575CE495-C2A6-733C-59C2-3E9AE05D6966}"/>
              </a:ext>
            </a:extLst>
          </p:cNvPr>
          <p:cNvSpPr/>
          <p:nvPr/>
        </p:nvSpPr>
        <p:spPr>
          <a:xfrm>
            <a:off x="3934518" y="5553665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Device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4" name="Google Shape;32;p3">
            <a:extLst>
              <a:ext uri="{FF2B5EF4-FFF2-40B4-BE49-F238E27FC236}">
                <a16:creationId xmlns:a16="http://schemas.microsoft.com/office/drawing/2014/main" id="{70818FFB-6285-5E1A-EFF9-ABD18DD14F57}"/>
              </a:ext>
            </a:extLst>
          </p:cNvPr>
          <p:cNvSpPr/>
          <p:nvPr/>
        </p:nvSpPr>
        <p:spPr>
          <a:xfrm>
            <a:off x="3934518" y="5748740"/>
            <a:ext cx="900000" cy="1440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Facility / Location</a:t>
            </a:r>
            <a:endParaRPr kumimoji="0" sz="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6D8B7F6D-B64A-5B36-D68F-E3301C7CBF22}"/>
              </a:ext>
            </a:extLst>
          </p:cNvPr>
          <p:cNvGrpSpPr/>
          <p:nvPr/>
        </p:nvGrpSpPr>
        <p:grpSpPr>
          <a:xfrm>
            <a:off x="10200243" y="3415846"/>
            <a:ext cx="1766712" cy="774695"/>
            <a:chOff x="8003937" y="991932"/>
            <a:chExt cx="1766712" cy="774695"/>
          </a:xfrm>
        </p:grpSpPr>
        <p:sp>
          <p:nvSpPr>
            <p:cNvPr id="65" name="Google Shape;29;p3">
              <a:extLst>
                <a:ext uri="{FF2B5EF4-FFF2-40B4-BE49-F238E27FC236}">
                  <a16:creationId xmlns:a16="http://schemas.microsoft.com/office/drawing/2014/main" id="{F3B10DC9-87AF-E4FE-8885-A1797C7DF739}"/>
                </a:ext>
              </a:extLst>
            </p:cNvPr>
            <p:cNvSpPr/>
            <p:nvPr/>
          </p:nvSpPr>
          <p:spPr>
            <a:xfrm>
              <a:off x="8366459" y="991932"/>
              <a:ext cx="1041667" cy="643984"/>
            </a:xfrm>
            <a:prstGeom prst="rect">
              <a:avLst/>
            </a:prstGeom>
            <a:solidFill>
              <a:srgbClr val="80EAFF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6000" tIns="36000" rIns="36000" bIns="360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rPr>
                <a:t>Team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endParaRPr>
            </a:p>
          </p:txBody>
        </p:sp>
        <p:grpSp>
          <p:nvGrpSpPr>
            <p:cNvPr id="66" name="Google Shape;42;p3">
              <a:extLst>
                <a:ext uri="{FF2B5EF4-FFF2-40B4-BE49-F238E27FC236}">
                  <a16:creationId xmlns:a16="http://schemas.microsoft.com/office/drawing/2014/main" id="{B6B51E03-E273-1D4E-E1AA-78BC0A27E998}"/>
                </a:ext>
              </a:extLst>
            </p:cNvPr>
            <p:cNvGrpSpPr/>
            <p:nvPr/>
          </p:nvGrpSpPr>
          <p:grpSpPr>
            <a:xfrm>
              <a:off x="8212657" y="1187264"/>
              <a:ext cx="1349272" cy="476898"/>
              <a:chOff x="311600" y="1716958"/>
              <a:chExt cx="1349272" cy="476898"/>
            </a:xfrm>
          </p:grpSpPr>
          <p:grpSp>
            <p:nvGrpSpPr>
              <p:cNvPr id="83" name="Google Shape;43;p3">
                <a:extLst>
                  <a:ext uri="{FF2B5EF4-FFF2-40B4-BE49-F238E27FC236}">
                    <a16:creationId xmlns:a16="http://schemas.microsoft.com/office/drawing/2014/main" id="{68E76F47-660F-1B52-F96D-1E3BCFA027EA}"/>
                  </a:ext>
                </a:extLst>
              </p:cNvPr>
              <p:cNvGrpSpPr/>
              <p:nvPr/>
            </p:nvGrpSpPr>
            <p:grpSpPr>
              <a:xfrm>
                <a:off x="864956" y="1716958"/>
                <a:ext cx="246130" cy="246130"/>
                <a:chOff x="1190625" y="238125"/>
                <a:chExt cx="5225700" cy="5225700"/>
              </a:xfrm>
            </p:grpSpPr>
            <p:sp>
              <p:nvSpPr>
                <p:cNvPr id="85" name="Google Shape;44;p3">
                  <a:extLst>
                    <a:ext uri="{FF2B5EF4-FFF2-40B4-BE49-F238E27FC236}">
                      <a16:creationId xmlns:a16="http://schemas.microsoft.com/office/drawing/2014/main" id="{8B56BAB3-ED01-7783-41A7-AB7D9E017DCF}"/>
                    </a:ext>
                  </a:extLst>
                </p:cNvPr>
                <p:cNvSpPr/>
                <p:nvPr/>
              </p:nvSpPr>
              <p:spPr>
                <a:xfrm>
                  <a:off x="1190625" y="238125"/>
                  <a:ext cx="5225700" cy="522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028" h="209028" extrusionOk="0">
                      <a:moveTo>
                        <a:pt x="0" y="0"/>
                      </a:moveTo>
                      <a:lnTo>
                        <a:pt x="0" y="209027"/>
                      </a:lnTo>
                      <a:lnTo>
                        <a:pt x="209027" y="209027"/>
                      </a:lnTo>
                      <a:lnTo>
                        <a:pt x="209027" y="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Google Shape;45;p3">
                  <a:extLst>
                    <a:ext uri="{FF2B5EF4-FFF2-40B4-BE49-F238E27FC236}">
                      <a16:creationId xmlns:a16="http://schemas.microsoft.com/office/drawing/2014/main" id="{55AF1452-4527-9696-9551-8C55DCFAD060}"/>
                    </a:ext>
                  </a:extLst>
                </p:cNvPr>
                <p:cNvSpPr/>
                <p:nvPr/>
              </p:nvSpPr>
              <p:spPr>
                <a:xfrm>
                  <a:off x="2986950" y="891325"/>
                  <a:ext cx="1633050" cy="228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22" h="91450" extrusionOk="0">
                      <a:moveTo>
                        <a:pt x="32661" y="0"/>
                      </a:moveTo>
                      <a:cubicBezTo>
                        <a:pt x="14632" y="0"/>
                        <a:pt x="0" y="14632"/>
                        <a:pt x="0" y="32661"/>
                      </a:cubicBezTo>
                      <a:lnTo>
                        <a:pt x="0" y="58789"/>
                      </a:lnTo>
                      <a:cubicBezTo>
                        <a:pt x="0" y="76818"/>
                        <a:pt x="14632" y="91450"/>
                        <a:pt x="32661" y="91450"/>
                      </a:cubicBezTo>
                      <a:cubicBezTo>
                        <a:pt x="50689" y="91450"/>
                        <a:pt x="65321" y="76818"/>
                        <a:pt x="65321" y="58789"/>
                      </a:cubicBezTo>
                      <a:lnTo>
                        <a:pt x="65321" y="32661"/>
                      </a:lnTo>
                      <a:cubicBezTo>
                        <a:pt x="65321" y="14632"/>
                        <a:pt x="50689" y="0"/>
                        <a:pt x="3266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Google Shape;46;p3">
                  <a:extLst>
                    <a:ext uri="{FF2B5EF4-FFF2-40B4-BE49-F238E27FC236}">
                      <a16:creationId xmlns:a16="http://schemas.microsoft.com/office/drawing/2014/main" id="{8628C491-1354-1D93-5DFF-6E1A287832F8}"/>
                    </a:ext>
                  </a:extLst>
                </p:cNvPr>
                <p:cNvSpPr/>
                <p:nvPr/>
              </p:nvSpPr>
              <p:spPr>
                <a:xfrm>
                  <a:off x="2823650" y="728025"/>
                  <a:ext cx="1959650" cy="261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386" h="104515" extrusionOk="0">
                      <a:moveTo>
                        <a:pt x="39193" y="13065"/>
                      </a:moveTo>
                      <a:cubicBezTo>
                        <a:pt x="53563" y="13065"/>
                        <a:pt x="65321" y="24822"/>
                        <a:pt x="65321" y="39193"/>
                      </a:cubicBezTo>
                      <a:lnTo>
                        <a:pt x="65321" y="65321"/>
                      </a:lnTo>
                      <a:cubicBezTo>
                        <a:pt x="65321" y="79692"/>
                        <a:pt x="53563" y="91450"/>
                        <a:pt x="39193" y="91450"/>
                      </a:cubicBezTo>
                      <a:cubicBezTo>
                        <a:pt x="24822" y="91450"/>
                        <a:pt x="13064" y="79692"/>
                        <a:pt x="13064" y="65321"/>
                      </a:cubicBezTo>
                      <a:lnTo>
                        <a:pt x="13064" y="39193"/>
                      </a:lnTo>
                      <a:cubicBezTo>
                        <a:pt x="13064" y="24822"/>
                        <a:pt x="24822" y="13065"/>
                        <a:pt x="39193" y="13065"/>
                      </a:cubicBezTo>
                      <a:close/>
                      <a:moveTo>
                        <a:pt x="39193" y="0"/>
                      </a:moveTo>
                      <a:cubicBezTo>
                        <a:pt x="17506" y="0"/>
                        <a:pt x="0" y="17506"/>
                        <a:pt x="0" y="39193"/>
                      </a:cubicBezTo>
                      <a:lnTo>
                        <a:pt x="0" y="65321"/>
                      </a:lnTo>
                      <a:cubicBezTo>
                        <a:pt x="0" y="87008"/>
                        <a:pt x="17506" y="104514"/>
                        <a:pt x="39193" y="104514"/>
                      </a:cubicBezTo>
                      <a:cubicBezTo>
                        <a:pt x="60879" y="104514"/>
                        <a:pt x="78385" y="87008"/>
                        <a:pt x="78385" y="65321"/>
                      </a:cubicBezTo>
                      <a:lnTo>
                        <a:pt x="78385" y="39193"/>
                      </a:lnTo>
                      <a:cubicBezTo>
                        <a:pt x="78385" y="17506"/>
                        <a:pt x="60879" y="0"/>
                        <a:pt x="39193" y="0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Google Shape;47;p3">
                  <a:extLst>
                    <a:ext uri="{FF2B5EF4-FFF2-40B4-BE49-F238E27FC236}">
                      <a16:creationId xmlns:a16="http://schemas.microsoft.com/office/drawing/2014/main" id="{29A32242-29D3-A68A-C610-C9E35188B116}"/>
                    </a:ext>
                  </a:extLst>
                </p:cNvPr>
                <p:cNvSpPr/>
                <p:nvPr/>
              </p:nvSpPr>
              <p:spPr>
                <a:xfrm>
                  <a:off x="1843825" y="3752375"/>
                  <a:ext cx="3919275" cy="1221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771" h="48862" extrusionOk="0">
                      <a:moveTo>
                        <a:pt x="32661" y="1"/>
                      </a:moveTo>
                      <a:cubicBezTo>
                        <a:pt x="14632" y="1"/>
                        <a:pt x="0" y="14633"/>
                        <a:pt x="0" y="32661"/>
                      </a:cubicBezTo>
                      <a:lnTo>
                        <a:pt x="0" y="48861"/>
                      </a:lnTo>
                      <a:lnTo>
                        <a:pt x="156771" y="48861"/>
                      </a:lnTo>
                      <a:lnTo>
                        <a:pt x="156771" y="32661"/>
                      </a:lnTo>
                      <a:cubicBezTo>
                        <a:pt x="156771" y="14633"/>
                        <a:pt x="142139" y="1"/>
                        <a:pt x="12411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Google Shape;48;p3">
                  <a:extLst>
                    <a:ext uri="{FF2B5EF4-FFF2-40B4-BE49-F238E27FC236}">
                      <a16:creationId xmlns:a16="http://schemas.microsoft.com/office/drawing/2014/main" id="{C953D8AE-6CFE-9B72-83CF-3D4F55F44159}"/>
                    </a:ext>
                  </a:extLst>
                </p:cNvPr>
                <p:cNvSpPr/>
                <p:nvPr/>
              </p:nvSpPr>
              <p:spPr>
                <a:xfrm>
                  <a:off x="1680525" y="3589075"/>
                  <a:ext cx="4245900" cy="154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836" h="61926" extrusionOk="0">
                      <a:moveTo>
                        <a:pt x="130642" y="13065"/>
                      </a:moveTo>
                      <a:cubicBezTo>
                        <a:pt x="145013" y="13065"/>
                        <a:pt x="156771" y="24562"/>
                        <a:pt x="156771" y="39193"/>
                      </a:cubicBezTo>
                      <a:lnTo>
                        <a:pt x="156771" y="48861"/>
                      </a:lnTo>
                      <a:lnTo>
                        <a:pt x="13065" y="48861"/>
                      </a:lnTo>
                      <a:lnTo>
                        <a:pt x="13065" y="39193"/>
                      </a:lnTo>
                      <a:cubicBezTo>
                        <a:pt x="13065" y="24562"/>
                        <a:pt x="24822" y="13065"/>
                        <a:pt x="39193" y="13065"/>
                      </a:cubicBezTo>
                      <a:close/>
                      <a:moveTo>
                        <a:pt x="39193" y="1"/>
                      </a:moveTo>
                      <a:cubicBezTo>
                        <a:pt x="17506" y="1"/>
                        <a:pt x="0" y="17507"/>
                        <a:pt x="0" y="39193"/>
                      </a:cubicBezTo>
                      <a:lnTo>
                        <a:pt x="0" y="61925"/>
                      </a:lnTo>
                      <a:lnTo>
                        <a:pt x="169835" y="61925"/>
                      </a:lnTo>
                      <a:lnTo>
                        <a:pt x="169835" y="39193"/>
                      </a:lnTo>
                      <a:cubicBezTo>
                        <a:pt x="169835" y="17507"/>
                        <a:pt x="152329" y="1"/>
                        <a:pt x="130642" y="1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Google Shape;49;p3">
                <a:extLst>
                  <a:ext uri="{FF2B5EF4-FFF2-40B4-BE49-F238E27FC236}">
                    <a16:creationId xmlns:a16="http://schemas.microsoft.com/office/drawing/2014/main" id="{327288F6-5C20-7270-0DB1-A2713468FE10}"/>
                  </a:ext>
                </a:extLst>
              </p:cNvPr>
              <p:cNvSpPr/>
              <p:nvPr/>
            </p:nvSpPr>
            <p:spPr>
              <a:xfrm>
                <a:off x="311600" y="1894850"/>
                <a:ext cx="1349272" cy="2990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endParaRPr>
              </a:p>
            </p:txBody>
          </p:sp>
        </p:grpSp>
        <p:grpSp>
          <p:nvGrpSpPr>
            <p:cNvPr id="67" name="Google Shape;42;p3">
              <a:extLst>
                <a:ext uri="{FF2B5EF4-FFF2-40B4-BE49-F238E27FC236}">
                  <a16:creationId xmlns:a16="http://schemas.microsoft.com/office/drawing/2014/main" id="{8E350ECD-A563-CAFC-752E-36C18DBAEA13}"/>
                </a:ext>
              </a:extLst>
            </p:cNvPr>
            <p:cNvGrpSpPr/>
            <p:nvPr/>
          </p:nvGrpSpPr>
          <p:grpSpPr>
            <a:xfrm>
              <a:off x="8003937" y="1280936"/>
              <a:ext cx="1349272" cy="476898"/>
              <a:chOff x="311600" y="1716958"/>
              <a:chExt cx="1349272" cy="476898"/>
            </a:xfrm>
          </p:grpSpPr>
          <p:grpSp>
            <p:nvGrpSpPr>
              <p:cNvPr id="76" name="Google Shape;43;p3">
                <a:extLst>
                  <a:ext uri="{FF2B5EF4-FFF2-40B4-BE49-F238E27FC236}">
                    <a16:creationId xmlns:a16="http://schemas.microsoft.com/office/drawing/2014/main" id="{3C17C91C-22C3-1007-8D72-7F1649F59E82}"/>
                  </a:ext>
                </a:extLst>
              </p:cNvPr>
              <p:cNvGrpSpPr/>
              <p:nvPr/>
            </p:nvGrpSpPr>
            <p:grpSpPr>
              <a:xfrm>
                <a:off x="864956" y="1716958"/>
                <a:ext cx="246130" cy="246130"/>
                <a:chOff x="1190625" y="238125"/>
                <a:chExt cx="5225700" cy="5225700"/>
              </a:xfrm>
            </p:grpSpPr>
            <p:sp>
              <p:nvSpPr>
                <p:cNvPr id="78" name="Google Shape;44;p3">
                  <a:extLst>
                    <a:ext uri="{FF2B5EF4-FFF2-40B4-BE49-F238E27FC236}">
                      <a16:creationId xmlns:a16="http://schemas.microsoft.com/office/drawing/2014/main" id="{6406178E-5647-7017-4C10-2F3446729D82}"/>
                    </a:ext>
                  </a:extLst>
                </p:cNvPr>
                <p:cNvSpPr/>
                <p:nvPr/>
              </p:nvSpPr>
              <p:spPr>
                <a:xfrm>
                  <a:off x="1190625" y="238125"/>
                  <a:ext cx="5225700" cy="522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028" h="209028" extrusionOk="0">
                      <a:moveTo>
                        <a:pt x="0" y="0"/>
                      </a:moveTo>
                      <a:lnTo>
                        <a:pt x="0" y="209027"/>
                      </a:lnTo>
                      <a:lnTo>
                        <a:pt x="209027" y="209027"/>
                      </a:lnTo>
                      <a:lnTo>
                        <a:pt x="209027" y="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Google Shape;45;p3">
                  <a:extLst>
                    <a:ext uri="{FF2B5EF4-FFF2-40B4-BE49-F238E27FC236}">
                      <a16:creationId xmlns:a16="http://schemas.microsoft.com/office/drawing/2014/main" id="{7C8DE84F-AB67-C7DE-49D3-20FDB1A482D2}"/>
                    </a:ext>
                  </a:extLst>
                </p:cNvPr>
                <p:cNvSpPr/>
                <p:nvPr/>
              </p:nvSpPr>
              <p:spPr>
                <a:xfrm>
                  <a:off x="2986950" y="891325"/>
                  <a:ext cx="1633050" cy="228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22" h="91450" extrusionOk="0">
                      <a:moveTo>
                        <a:pt x="32661" y="0"/>
                      </a:moveTo>
                      <a:cubicBezTo>
                        <a:pt x="14632" y="0"/>
                        <a:pt x="0" y="14632"/>
                        <a:pt x="0" y="32661"/>
                      </a:cubicBezTo>
                      <a:lnTo>
                        <a:pt x="0" y="58789"/>
                      </a:lnTo>
                      <a:cubicBezTo>
                        <a:pt x="0" y="76818"/>
                        <a:pt x="14632" y="91450"/>
                        <a:pt x="32661" y="91450"/>
                      </a:cubicBezTo>
                      <a:cubicBezTo>
                        <a:pt x="50689" y="91450"/>
                        <a:pt x="65321" y="76818"/>
                        <a:pt x="65321" y="58789"/>
                      </a:cubicBezTo>
                      <a:lnTo>
                        <a:pt x="65321" y="32661"/>
                      </a:lnTo>
                      <a:cubicBezTo>
                        <a:pt x="65321" y="14632"/>
                        <a:pt x="50689" y="0"/>
                        <a:pt x="3266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Google Shape;46;p3">
                  <a:extLst>
                    <a:ext uri="{FF2B5EF4-FFF2-40B4-BE49-F238E27FC236}">
                      <a16:creationId xmlns:a16="http://schemas.microsoft.com/office/drawing/2014/main" id="{E8F93473-95B4-81DE-52FD-87DC0EEEBF0F}"/>
                    </a:ext>
                  </a:extLst>
                </p:cNvPr>
                <p:cNvSpPr/>
                <p:nvPr/>
              </p:nvSpPr>
              <p:spPr>
                <a:xfrm>
                  <a:off x="2823650" y="728025"/>
                  <a:ext cx="1959650" cy="261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386" h="104515" extrusionOk="0">
                      <a:moveTo>
                        <a:pt x="39193" y="13065"/>
                      </a:moveTo>
                      <a:cubicBezTo>
                        <a:pt x="53563" y="13065"/>
                        <a:pt x="65321" y="24822"/>
                        <a:pt x="65321" y="39193"/>
                      </a:cubicBezTo>
                      <a:lnTo>
                        <a:pt x="65321" y="65321"/>
                      </a:lnTo>
                      <a:cubicBezTo>
                        <a:pt x="65321" y="79692"/>
                        <a:pt x="53563" y="91450"/>
                        <a:pt x="39193" y="91450"/>
                      </a:cubicBezTo>
                      <a:cubicBezTo>
                        <a:pt x="24822" y="91450"/>
                        <a:pt x="13064" y="79692"/>
                        <a:pt x="13064" y="65321"/>
                      </a:cubicBezTo>
                      <a:lnTo>
                        <a:pt x="13064" y="39193"/>
                      </a:lnTo>
                      <a:cubicBezTo>
                        <a:pt x="13064" y="24822"/>
                        <a:pt x="24822" y="13065"/>
                        <a:pt x="39193" y="13065"/>
                      </a:cubicBezTo>
                      <a:close/>
                      <a:moveTo>
                        <a:pt x="39193" y="0"/>
                      </a:moveTo>
                      <a:cubicBezTo>
                        <a:pt x="17506" y="0"/>
                        <a:pt x="0" y="17506"/>
                        <a:pt x="0" y="39193"/>
                      </a:cubicBezTo>
                      <a:lnTo>
                        <a:pt x="0" y="65321"/>
                      </a:lnTo>
                      <a:cubicBezTo>
                        <a:pt x="0" y="87008"/>
                        <a:pt x="17506" y="104514"/>
                        <a:pt x="39193" y="104514"/>
                      </a:cubicBezTo>
                      <a:cubicBezTo>
                        <a:pt x="60879" y="104514"/>
                        <a:pt x="78385" y="87008"/>
                        <a:pt x="78385" y="65321"/>
                      </a:cubicBezTo>
                      <a:lnTo>
                        <a:pt x="78385" y="39193"/>
                      </a:lnTo>
                      <a:cubicBezTo>
                        <a:pt x="78385" y="17506"/>
                        <a:pt x="60879" y="0"/>
                        <a:pt x="39193" y="0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Google Shape;47;p3">
                  <a:extLst>
                    <a:ext uri="{FF2B5EF4-FFF2-40B4-BE49-F238E27FC236}">
                      <a16:creationId xmlns:a16="http://schemas.microsoft.com/office/drawing/2014/main" id="{458F2FF6-0A19-D66F-9A93-7DCCFC7D07F8}"/>
                    </a:ext>
                  </a:extLst>
                </p:cNvPr>
                <p:cNvSpPr/>
                <p:nvPr/>
              </p:nvSpPr>
              <p:spPr>
                <a:xfrm>
                  <a:off x="1843825" y="3752375"/>
                  <a:ext cx="3919275" cy="1221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771" h="48862" extrusionOk="0">
                      <a:moveTo>
                        <a:pt x="32661" y="1"/>
                      </a:moveTo>
                      <a:cubicBezTo>
                        <a:pt x="14632" y="1"/>
                        <a:pt x="0" y="14633"/>
                        <a:pt x="0" y="32661"/>
                      </a:cubicBezTo>
                      <a:lnTo>
                        <a:pt x="0" y="48861"/>
                      </a:lnTo>
                      <a:lnTo>
                        <a:pt x="156771" y="48861"/>
                      </a:lnTo>
                      <a:lnTo>
                        <a:pt x="156771" y="32661"/>
                      </a:lnTo>
                      <a:cubicBezTo>
                        <a:pt x="156771" y="14633"/>
                        <a:pt x="142139" y="1"/>
                        <a:pt x="12411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Google Shape;48;p3">
                  <a:extLst>
                    <a:ext uri="{FF2B5EF4-FFF2-40B4-BE49-F238E27FC236}">
                      <a16:creationId xmlns:a16="http://schemas.microsoft.com/office/drawing/2014/main" id="{CB979C5C-B8BC-78BE-1F4A-891A51193839}"/>
                    </a:ext>
                  </a:extLst>
                </p:cNvPr>
                <p:cNvSpPr/>
                <p:nvPr/>
              </p:nvSpPr>
              <p:spPr>
                <a:xfrm>
                  <a:off x="1680525" y="3589075"/>
                  <a:ext cx="4245900" cy="154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836" h="61926" extrusionOk="0">
                      <a:moveTo>
                        <a:pt x="130642" y="13065"/>
                      </a:moveTo>
                      <a:cubicBezTo>
                        <a:pt x="145013" y="13065"/>
                        <a:pt x="156771" y="24562"/>
                        <a:pt x="156771" y="39193"/>
                      </a:cubicBezTo>
                      <a:lnTo>
                        <a:pt x="156771" y="48861"/>
                      </a:lnTo>
                      <a:lnTo>
                        <a:pt x="13065" y="48861"/>
                      </a:lnTo>
                      <a:lnTo>
                        <a:pt x="13065" y="39193"/>
                      </a:lnTo>
                      <a:cubicBezTo>
                        <a:pt x="13065" y="24562"/>
                        <a:pt x="24822" y="13065"/>
                        <a:pt x="39193" y="13065"/>
                      </a:cubicBezTo>
                      <a:close/>
                      <a:moveTo>
                        <a:pt x="39193" y="1"/>
                      </a:moveTo>
                      <a:cubicBezTo>
                        <a:pt x="17506" y="1"/>
                        <a:pt x="0" y="17507"/>
                        <a:pt x="0" y="39193"/>
                      </a:cubicBezTo>
                      <a:lnTo>
                        <a:pt x="0" y="61925"/>
                      </a:lnTo>
                      <a:lnTo>
                        <a:pt x="169835" y="61925"/>
                      </a:lnTo>
                      <a:lnTo>
                        <a:pt x="169835" y="39193"/>
                      </a:lnTo>
                      <a:cubicBezTo>
                        <a:pt x="169835" y="17507"/>
                        <a:pt x="152329" y="1"/>
                        <a:pt x="130642" y="1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7" name="Google Shape;49;p3">
                <a:extLst>
                  <a:ext uri="{FF2B5EF4-FFF2-40B4-BE49-F238E27FC236}">
                    <a16:creationId xmlns:a16="http://schemas.microsoft.com/office/drawing/2014/main" id="{993DC4C2-8E3E-6872-41B1-1E27558A0D3B}"/>
                  </a:ext>
                </a:extLst>
              </p:cNvPr>
              <p:cNvSpPr/>
              <p:nvPr/>
            </p:nvSpPr>
            <p:spPr>
              <a:xfrm>
                <a:off x="311600" y="1894850"/>
                <a:ext cx="1349272" cy="2990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endParaRPr>
              </a:p>
            </p:txBody>
          </p:sp>
        </p:grpSp>
        <p:grpSp>
          <p:nvGrpSpPr>
            <p:cNvPr id="68" name="Google Shape;42;p3">
              <a:extLst>
                <a:ext uri="{FF2B5EF4-FFF2-40B4-BE49-F238E27FC236}">
                  <a16:creationId xmlns:a16="http://schemas.microsoft.com/office/drawing/2014/main" id="{F59E7CE8-14B0-DACB-D27E-60D05ABB9024}"/>
                </a:ext>
              </a:extLst>
            </p:cNvPr>
            <p:cNvGrpSpPr/>
            <p:nvPr/>
          </p:nvGrpSpPr>
          <p:grpSpPr>
            <a:xfrm>
              <a:off x="8421377" y="1289729"/>
              <a:ext cx="1349272" cy="476898"/>
              <a:chOff x="311600" y="1716958"/>
              <a:chExt cx="1349272" cy="476898"/>
            </a:xfrm>
          </p:grpSpPr>
          <p:grpSp>
            <p:nvGrpSpPr>
              <p:cNvPr id="69" name="Google Shape;43;p3">
                <a:extLst>
                  <a:ext uri="{FF2B5EF4-FFF2-40B4-BE49-F238E27FC236}">
                    <a16:creationId xmlns:a16="http://schemas.microsoft.com/office/drawing/2014/main" id="{AA0A05BD-8CD7-1378-D908-325DA6826BD0}"/>
                  </a:ext>
                </a:extLst>
              </p:cNvPr>
              <p:cNvGrpSpPr/>
              <p:nvPr/>
            </p:nvGrpSpPr>
            <p:grpSpPr>
              <a:xfrm>
                <a:off x="864956" y="1716958"/>
                <a:ext cx="246130" cy="246130"/>
                <a:chOff x="1190625" y="238125"/>
                <a:chExt cx="5225700" cy="5225700"/>
              </a:xfrm>
            </p:grpSpPr>
            <p:sp>
              <p:nvSpPr>
                <p:cNvPr id="71" name="Google Shape;44;p3">
                  <a:extLst>
                    <a:ext uri="{FF2B5EF4-FFF2-40B4-BE49-F238E27FC236}">
                      <a16:creationId xmlns:a16="http://schemas.microsoft.com/office/drawing/2014/main" id="{E48000D2-17CB-A304-CF31-3BB84B707A3A}"/>
                    </a:ext>
                  </a:extLst>
                </p:cNvPr>
                <p:cNvSpPr/>
                <p:nvPr/>
              </p:nvSpPr>
              <p:spPr>
                <a:xfrm>
                  <a:off x="1190625" y="238125"/>
                  <a:ext cx="5225700" cy="5225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028" h="209028" extrusionOk="0">
                      <a:moveTo>
                        <a:pt x="0" y="0"/>
                      </a:moveTo>
                      <a:lnTo>
                        <a:pt x="0" y="209027"/>
                      </a:lnTo>
                      <a:lnTo>
                        <a:pt x="209027" y="209027"/>
                      </a:lnTo>
                      <a:lnTo>
                        <a:pt x="209027" y="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Google Shape;45;p3">
                  <a:extLst>
                    <a:ext uri="{FF2B5EF4-FFF2-40B4-BE49-F238E27FC236}">
                      <a16:creationId xmlns:a16="http://schemas.microsoft.com/office/drawing/2014/main" id="{5A6357DE-FF59-566E-4610-A70B10C8EAD9}"/>
                    </a:ext>
                  </a:extLst>
                </p:cNvPr>
                <p:cNvSpPr/>
                <p:nvPr/>
              </p:nvSpPr>
              <p:spPr>
                <a:xfrm>
                  <a:off x="2986950" y="891325"/>
                  <a:ext cx="1633050" cy="228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322" h="91450" extrusionOk="0">
                      <a:moveTo>
                        <a:pt x="32661" y="0"/>
                      </a:moveTo>
                      <a:cubicBezTo>
                        <a:pt x="14632" y="0"/>
                        <a:pt x="0" y="14632"/>
                        <a:pt x="0" y="32661"/>
                      </a:cubicBezTo>
                      <a:lnTo>
                        <a:pt x="0" y="58789"/>
                      </a:lnTo>
                      <a:cubicBezTo>
                        <a:pt x="0" y="76818"/>
                        <a:pt x="14632" y="91450"/>
                        <a:pt x="32661" y="91450"/>
                      </a:cubicBezTo>
                      <a:cubicBezTo>
                        <a:pt x="50689" y="91450"/>
                        <a:pt x="65321" y="76818"/>
                        <a:pt x="65321" y="58789"/>
                      </a:cubicBezTo>
                      <a:lnTo>
                        <a:pt x="65321" y="32661"/>
                      </a:lnTo>
                      <a:cubicBezTo>
                        <a:pt x="65321" y="14632"/>
                        <a:pt x="50689" y="0"/>
                        <a:pt x="3266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Google Shape;46;p3">
                  <a:extLst>
                    <a:ext uri="{FF2B5EF4-FFF2-40B4-BE49-F238E27FC236}">
                      <a16:creationId xmlns:a16="http://schemas.microsoft.com/office/drawing/2014/main" id="{91CA47B5-8106-75A3-25D6-B1A81B9D9376}"/>
                    </a:ext>
                  </a:extLst>
                </p:cNvPr>
                <p:cNvSpPr/>
                <p:nvPr/>
              </p:nvSpPr>
              <p:spPr>
                <a:xfrm>
                  <a:off x="2823650" y="728025"/>
                  <a:ext cx="1959650" cy="261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386" h="104515" extrusionOk="0">
                      <a:moveTo>
                        <a:pt x="39193" y="13065"/>
                      </a:moveTo>
                      <a:cubicBezTo>
                        <a:pt x="53563" y="13065"/>
                        <a:pt x="65321" y="24822"/>
                        <a:pt x="65321" y="39193"/>
                      </a:cubicBezTo>
                      <a:lnTo>
                        <a:pt x="65321" y="65321"/>
                      </a:lnTo>
                      <a:cubicBezTo>
                        <a:pt x="65321" y="79692"/>
                        <a:pt x="53563" y="91450"/>
                        <a:pt x="39193" y="91450"/>
                      </a:cubicBezTo>
                      <a:cubicBezTo>
                        <a:pt x="24822" y="91450"/>
                        <a:pt x="13064" y="79692"/>
                        <a:pt x="13064" y="65321"/>
                      </a:cubicBezTo>
                      <a:lnTo>
                        <a:pt x="13064" y="39193"/>
                      </a:lnTo>
                      <a:cubicBezTo>
                        <a:pt x="13064" y="24822"/>
                        <a:pt x="24822" y="13065"/>
                        <a:pt x="39193" y="13065"/>
                      </a:cubicBezTo>
                      <a:close/>
                      <a:moveTo>
                        <a:pt x="39193" y="0"/>
                      </a:moveTo>
                      <a:cubicBezTo>
                        <a:pt x="17506" y="0"/>
                        <a:pt x="0" y="17506"/>
                        <a:pt x="0" y="39193"/>
                      </a:cubicBezTo>
                      <a:lnTo>
                        <a:pt x="0" y="65321"/>
                      </a:lnTo>
                      <a:cubicBezTo>
                        <a:pt x="0" y="87008"/>
                        <a:pt x="17506" y="104514"/>
                        <a:pt x="39193" y="104514"/>
                      </a:cubicBezTo>
                      <a:cubicBezTo>
                        <a:pt x="60879" y="104514"/>
                        <a:pt x="78385" y="87008"/>
                        <a:pt x="78385" y="65321"/>
                      </a:cubicBezTo>
                      <a:lnTo>
                        <a:pt x="78385" y="39193"/>
                      </a:lnTo>
                      <a:cubicBezTo>
                        <a:pt x="78385" y="17506"/>
                        <a:pt x="60879" y="0"/>
                        <a:pt x="39193" y="0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Google Shape;47;p3">
                  <a:extLst>
                    <a:ext uri="{FF2B5EF4-FFF2-40B4-BE49-F238E27FC236}">
                      <a16:creationId xmlns:a16="http://schemas.microsoft.com/office/drawing/2014/main" id="{B9D51503-3E31-4269-06DA-E694B14A3B50}"/>
                    </a:ext>
                  </a:extLst>
                </p:cNvPr>
                <p:cNvSpPr/>
                <p:nvPr/>
              </p:nvSpPr>
              <p:spPr>
                <a:xfrm>
                  <a:off x="1843825" y="3752375"/>
                  <a:ext cx="3919275" cy="1221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771" h="48862" extrusionOk="0">
                      <a:moveTo>
                        <a:pt x="32661" y="1"/>
                      </a:moveTo>
                      <a:cubicBezTo>
                        <a:pt x="14632" y="1"/>
                        <a:pt x="0" y="14633"/>
                        <a:pt x="0" y="32661"/>
                      </a:cubicBezTo>
                      <a:lnTo>
                        <a:pt x="0" y="48861"/>
                      </a:lnTo>
                      <a:lnTo>
                        <a:pt x="156771" y="48861"/>
                      </a:lnTo>
                      <a:lnTo>
                        <a:pt x="156771" y="32661"/>
                      </a:lnTo>
                      <a:cubicBezTo>
                        <a:pt x="156771" y="14633"/>
                        <a:pt x="142139" y="1"/>
                        <a:pt x="12411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Google Shape;48;p3">
                  <a:extLst>
                    <a:ext uri="{FF2B5EF4-FFF2-40B4-BE49-F238E27FC236}">
                      <a16:creationId xmlns:a16="http://schemas.microsoft.com/office/drawing/2014/main" id="{B402109F-EEF5-FEC9-BDB8-62D6C8406D9B}"/>
                    </a:ext>
                  </a:extLst>
                </p:cNvPr>
                <p:cNvSpPr/>
                <p:nvPr/>
              </p:nvSpPr>
              <p:spPr>
                <a:xfrm>
                  <a:off x="1680525" y="3589075"/>
                  <a:ext cx="4245900" cy="154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836" h="61926" extrusionOk="0">
                      <a:moveTo>
                        <a:pt x="130642" y="13065"/>
                      </a:moveTo>
                      <a:cubicBezTo>
                        <a:pt x="145013" y="13065"/>
                        <a:pt x="156771" y="24562"/>
                        <a:pt x="156771" y="39193"/>
                      </a:cubicBezTo>
                      <a:lnTo>
                        <a:pt x="156771" y="48861"/>
                      </a:lnTo>
                      <a:lnTo>
                        <a:pt x="13065" y="48861"/>
                      </a:lnTo>
                      <a:lnTo>
                        <a:pt x="13065" y="39193"/>
                      </a:lnTo>
                      <a:cubicBezTo>
                        <a:pt x="13065" y="24562"/>
                        <a:pt x="24822" y="13065"/>
                        <a:pt x="39193" y="13065"/>
                      </a:cubicBezTo>
                      <a:close/>
                      <a:moveTo>
                        <a:pt x="39193" y="1"/>
                      </a:moveTo>
                      <a:cubicBezTo>
                        <a:pt x="17506" y="1"/>
                        <a:pt x="0" y="17507"/>
                        <a:pt x="0" y="39193"/>
                      </a:cubicBezTo>
                      <a:lnTo>
                        <a:pt x="0" y="61925"/>
                      </a:lnTo>
                      <a:lnTo>
                        <a:pt x="169835" y="61925"/>
                      </a:lnTo>
                      <a:lnTo>
                        <a:pt x="169835" y="39193"/>
                      </a:lnTo>
                      <a:cubicBezTo>
                        <a:pt x="169835" y="17507"/>
                        <a:pt x="152329" y="1"/>
                        <a:pt x="130642" y="1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0" name="Google Shape;49;p3">
                <a:extLst>
                  <a:ext uri="{FF2B5EF4-FFF2-40B4-BE49-F238E27FC236}">
                    <a16:creationId xmlns:a16="http://schemas.microsoft.com/office/drawing/2014/main" id="{B10326E4-BF75-1B83-E3E9-02BA3606E34D}"/>
                  </a:ext>
                </a:extLst>
              </p:cNvPr>
              <p:cNvSpPr/>
              <p:nvPr/>
            </p:nvSpPr>
            <p:spPr>
              <a:xfrm>
                <a:off x="311600" y="1894850"/>
                <a:ext cx="1349272" cy="2990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Helvetica Neue"/>
                  <a:cs typeface="Arial" panose="020B0604020202020204" pitchFamily="34" charset="0"/>
                  <a:sym typeface="Helvetica Neue"/>
                </a:endParaRPr>
              </a:p>
            </p:txBody>
          </p:sp>
        </p:grpSp>
      </p:grpSp>
      <p:sp>
        <p:nvSpPr>
          <p:cNvPr id="90" name="Tekstiruutu 89">
            <a:extLst>
              <a:ext uri="{FF2B5EF4-FFF2-40B4-BE49-F238E27FC236}">
                <a16:creationId xmlns:a16="http://schemas.microsoft.com/office/drawing/2014/main" id="{CDCC5900-58FC-DEBF-01E4-34B0BE83E7EA}"/>
              </a:ext>
            </a:extLst>
          </p:cNvPr>
          <p:cNvSpPr txBox="1"/>
          <p:nvPr/>
        </p:nvSpPr>
        <p:spPr>
          <a:xfrm>
            <a:off x="914400" y="3336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261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48ECB40C-CEA2-E8AE-DE15-6C0F38B1168F}"/>
              </a:ext>
            </a:extLst>
          </p:cNvPr>
          <p:cNvSpPr txBox="1"/>
          <p:nvPr/>
        </p:nvSpPr>
        <p:spPr>
          <a:xfrm>
            <a:off x="4416885" y="2301197"/>
            <a:ext cx="762935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Material: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Enterprise Design &amp; EDGY Cookbook</a:t>
            </a:r>
            <a:r>
              <a:rPr kumimoji="0" lang="fi-FI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EDGY Cookbook</a:t>
            </a:r>
            <a:r>
              <a:rPr kumimoji="0" lang="fi-FI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(pdf)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Enterprise Wheel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EDGY Motivations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72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4021EC-250E-28B1-77B6-56ED6B208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F8128D5-6B88-AEAC-4EA4-E798DB581AB3}"/>
              </a:ext>
            </a:extLst>
          </p:cNvPr>
          <p:cNvSpPr txBox="1"/>
          <p:nvPr/>
        </p:nvSpPr>
        <p:spPr>
          <a:xfrm>
            <a:off x="4427664" y="2951945"/>
            <a:ext cx="76293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Intersection Group pages: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Enterprise Design with EDGY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(open-source tool)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Intersection Group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(not-for-profit organisation)</a:t>
            </a:r>
          </a:p>
        </p:txBody>
      </p:sp>
    </p:spTree>
    <p:extLst>
      <p:ext uri="{BB962C8B-B14F-4D97-AF65-F5344CB8AC3E}">
        <p14:creationId xmlns:p14="http://schemas.microsoft.com/office/powerpoint/2010/main" val="175989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6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29236</TotalTime>
  <Words>157</Words>
  <Application>Microsoft Macintosh PowerPoint</Application>
  <PresentationFormat>Laajakuva</PresentationFormat>
  <Paragraphs>96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6_Office-teema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Eero Hosiaisluoma</dc:creator>
  <cp:lastModifiedBy>Eero Hosiaisluoma</cp:lastModifiedBy>
  <cp:revision>204</cp:revision>
  <dcterms:created xsi:type="dcterms:W3CDTF">2026-03-15T06:51:32Z</dcterms:created>
  <dcterms:modified xsi:type="dcterms:W3CDTF">2026-06-04T13:01:49Z</dcterms:modified>
</cp:coreProperties>
</file>