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6007" r:id="rId2"/>
    <p:sldId id="6008" r:id="rId3"/>
    <p:sldId id="5998" r:id="rId4"/>
    <p:sldId id="5999" r:id="rId5"/>
    <p:sldId id="5997" r:id="rId6"/>
    <p:sldId id="5990" r:id="rId7"/>
    <p:sldId id="5989" r:id="rId8"/>
    <p:sldId id="5991" r:id="rId9"/>
    <p:sldId id="6009" r:id="rId10"/>
    <p:sldId id="5981" r:id="rId11"/>
    <p:sldId id="565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4FF"/>
    <a:srgbClr val="A6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435"/>
  </p:normalViewPr>
  <p:slideViewPr>
    <p:cSldViewPr snapToGrid="0">
      <p:cViewPr varScale="1">
        <p:scale>
          <a:sx n="104" d="100"/>
          <a:sy n="104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71544-70E1-D145-9982-877D6AA730DD}" type="datetimeFigureOut">
              <a:t>16.4.2026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E0B3E-8C38-1040-97BE-B43C746C003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92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0DB46-2288-1BDA-7930-3FB1D613B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3D84A57-A1D3-5886-C8F1-6B5EEAB35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C9B0D5E-2058-E224-C62E-8CFF5E9F7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i="1"/>
              <a:t>Kaikki mitä olet halunnut tietää liiketoiminnan kyvykkyyksistä, mutta et ole vielä tullut selvittäneeksi.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14989E-CB2D-9DB3-0E67-17CF0194C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9487B-DE9C-7942-AF52-15E02213D705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B0101D-0EF7-49FE-995C-C16BFACD3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6363452-29F8-4ECA-B5E8-E212D1D9A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E2689E-ABA6-43A6-8500-3FC583F7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E72C6-2970-4175-B3DB-06AE8BFC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B90F80-CAB5-47AE-81C3-9AB58376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35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F99E8-0582-4A38-888C-54A9D7E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9B58BDB-FFAF-43CB-8BCC-FD4CB95BA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D6E68E-9C11-4309-B2AE-4ADC482F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C7FA3B-4063-4013-ABE7-21A6440C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67E65C-047F-4227-98F5-A4CDA377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78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F311F0B-F868-4265-82AB-A10C178E4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C1E918-FC88-41E0-9874-FE7EAB65C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00BE9D-2D65-4B2C-8A62-FCEA3DA9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ACBB4F-98DA-424C-8CA9-E3A52CB6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08D403-4225-422A-8ECA-0226837B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26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BFCBF9-021E-4836-BFC3-D1563AB0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A6D614-511C-4A6F-9B9C-B3731BD77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ABDD1A-E7C6-4060-B5C7-C1AC8093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91442D-C10F-4119-9457-322956CB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1FE21E-633B-4642-BAD9-DDBE36EA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53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708CEE-A4ED-4B6C-ADE2-9161DFB7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7FBC4D-C017-49B4-BC5F-B93E5B00F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73B42F-D2D1-4234-9101-6C43E9BF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4213B8-3F22-4C2C-A1D0-C3DED224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01D10D-6A57-48C8-AD71-5A8BA441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32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3CEE93-7A23-443B-BAEB-2FFAF75B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F5D14-D605-4140-A091-E8A3DF0A5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664973-32E1-42EB-AA8A-035CD6FD3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D5868E-EB90-4764-A37C-6E1682CA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FF9D1C-5182-42BA-B833-824E6714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E3F0273-8C5F-4392-8908-A103BD80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4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D2DB8-93F6-4613-A7B0-D36C3C41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DD9D6D-CF2B-46D0-BFE6-E07B6988F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B74D89-ED41-4141-86CE-387D176DB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FD24AE-53F6-498B-832E-EA8F0C7F9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BA3ED8-25BE-47E1-A4C1-10E3132DE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1C72047-4A0E-422C-83BA-90F7BFC0B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54FE6ED-5DE3-4877-928B-03D065B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48599D3-A2F1-4678-8F5B-0CC7F277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4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BF837E-AB86-4998-90B2-AF6B6482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0CD874-E6CD-43F6-A52C-1E830F59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A293E4-1D7B-420E-BB05-83368965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2048DC-A962-462B-97B3-9F606DA6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71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FAC4D7-5C8B-487D-8753-C293343F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262B7C1-16B7-4F9C-942C-76D886F0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DE5DC3-810B-49B7-8C2F-AAB197CE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85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B04174-2E64-4FFF-B4C6-B58F912D0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F5A5FC-DFA5-44E4-BB82-89D3B011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16C5AEA-CD10-4736-9092-9AC96CEA0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E6DCF8-6853-4835-8C80-57DEA4CF0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6F9A71-49D9-4B10-AAF3-4D81B2CE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03C99EB-7489-49DF-98D9-0C63EE0D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7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0A7E3-4C55-4817-833D-F8E94FAA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A1ACEF6-4477-42DB-8B78-ED552F23F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D9653B0-958D-428D-9824-6CB9031AF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9226453-0F2B-4752-9414-2CC2E042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6EBB4F1-366A-4034-8D53-5BB0AAD5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Eero Hosiaisluoma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14B522-5AA7-4B5E-91F5-DF72E630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41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D617205-17B0-4D51-AD4E-8A18989A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A2259D-C95D-4A43-99D9-089790B2A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C489B9-7E3E-47FD-A75B-BD04E840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8D96B-1652-4889-9454-2AFB30E3C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Eero Hosiaisluoma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445538-8942-41F3-BAB9-5578F00C4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04CA-C6BD-4E64-9AD4-9C53343551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4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siaisluoma.fi/blogi/kyvykkyyskartta/" TargetMode="External"/><Relationship Id="rId13" Type="http://schemas.openxmlformats.org/officeDocument/2006/relationships/hyperlink" Target="https://hosiaisluoma.fi/Enterprise-Design-Cookbook.pdf" TargetMode="External"/><Relationship Id="rId18" Type="http://schemas.openxmlformats.org/officeDocument/2006/relationships/image" Target="../media/image11.svg"/><Relationship Id="rId3" Type="http://schemas.openxmlformats.org/officeDocument/2006/relationships/hyperlink" Target="https://www.linkedin.com/in/hosiaisluoma/" TargetMode="External"/><Relationship Id="rId21" Type="http://schemas.openxmlformats.org/officeDocument/2006/relationships/image" Target="../media/image13.svg"/><Relationship Id="rId7" Type="http://schemas.openxmlformats.org/officeDocument/2006/relationships/hyperlink" Target="https://www.hosiaisluoma.fi/Liiketoiminnan-kyvykkyydet-kuvauspohjat.pptx" TargetMode="External"/><Relationship Id="rId12" Type="http://schemas.openxmlformats.org/officeDocument/2006/relationships/hyperlink" Target="https://hosiaisluoma.fi/Liiketoiminnan-kyvykkyys.pdf" TargetMode="External"/><Relationship Id="rId1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intersection.group/" TargetMode="External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osiaisluoma.fi/Liiketoiminnan%20kyvykkyydet.pdf" TargetMode="External"/><Relationship Id="rId11" Type="http://schemas.openxmlformats.org/officeDocument/2006/relationships/hyperlink" Target="https://www.hosiaisluoma.fi/blogi/kyvykkyys/" TargetMode="External"/><Relationship Id="rId5" Type="http://schemas.openxmlformats.org/officeDocument/2006/relationships/hyperlink" Target="https://www.hosiaisluoma.fi/blogi/liiketoiminnan-kyvykkyydet/" TargetMode="External"/><Relationship Id="rId15" Type="http://schemas.openxmlformats.org/officeDocument/2006/relationships/hyperlink" Target="https://enterprise.design/" TargetMode="External"/><Relationship Id="rId10" Type="http://schemas.openxmlformats.org/officeDocument/2006/relationships/hyperlink" Target="https://hosiaisluoma.fi/Kyvykkyyskartta.pdf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15.png"/><Relationship Id="rId9" Type="http://schemas.openxmlformats.org/officeDocument/2006/relationships/hyperlink" Target="https://www.hosiaisluoma.fi/blogi/liiketoiminnan-muotoilu/" TargetMode="External"/><Relationship Id="rId14" Type="http://schemas.openxmlformats.org/officeDocument/2006/relationships/hyperlink" Target="https://hosiaisluoma.fi/design/enterprise-design-with-edgy-cookbook/" TargetMode="External"/><Relationship Id="rId22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EF9D18B-600E-6855-B5D3-204D436E0B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1419" y="710011"/>
            <a:ext cx="360000" cy="36000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E0630A6-28BB-C678-1E42-53C4D21BA2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0958" y="688741"/>
            <a:ext cx="360000" cy="360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64DAC8-8AC8-F78B-0C7C-0D8A9A2F11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0610" y="710011"/>
            <a:ext cx="360000" cy="3600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8F2E2C3-D3A9-416E-ACC6-4EBD67111A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9801" y="688741"/>
            <a:ext cx="360000" cy="360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84A5EBE-228A-9FBB-3233-1EE52C2D80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3435" y="710011"/>
            <a:ext cx="360000" cy="360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BA79ED4-AC97-9F61-340C-D47222D248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1016" y="710011"/>
            <a:ext cx="360000" cy="360000"/>
          </a:xfrm>
          <a:prstGeom prst="rect">
            <a:avLst/>
          </a:prstGeom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A510F998-FD1F-CAA2-442B-38D6C2B48BB0}"/>
              </a:ext>
            </a:extLst>
          </p:cNvPr>
          <p:cNvSpPr/>
          <p:nvPr/>
        </p:nvSpPr>
        <p:spPr>
          <a:xfrm>
            <a:off x="1543141" y="3418169"/>
            <a:ext cx="1041667" cy="643984"/>
          </a:xfrm>
          <a:prstGeom prst="homePlate">
            <a:avLst>
              <a:gd name="adj" fmla="val 2720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Aktiviteetti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Google Shape;19;p3">
            <a:extLst>
              <a:ext uri="{FF2B5EF4-FFF2-40B4-BE49-F238E27FC236}">
                <a16:creationId xmlns:a16="http://schemas.microsoft.com/office/drawing/2014/main" id="{F387B9BC-FAC4-3FF2-2B26-10E8FA5E86E1}"/>
              </a:ext>
            </a:extLst>
          </p:cNvPr>
          <p:cNvSpPr/>
          <p:nvPr/>
        </p:nvSpPr>
        <p:spPr>
          <a:xfrm>
            <a:off x="3758968" y="1697528"/>
            <a:ext cx="1041667" cy="643984"/>
          </a:xfrm>
          <a:prstGeom prst="roundRect">
            <a:avLst>
              <a:gd name="adj" fmla="val 16667"/>
            </a:avLst>
          </a:prstGeom>
          <a:solidFill>
            <a:srgbClr val="80FFB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Tarkoitus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Google Shape;20;p3">
            <a:extLst>
              <a:ext uri="{FF2B5EF4-FFF2-40B4-BE49-F238E27FC236}">
                <a16:creationId xmlns:a16="http://schemas.microsoft.com/office/drawing/2014/main" id="{DC018523-05EC-BF37-E054-31A846C7BD81}"/>
              </a:ext>
            </a:extLst>
          </p:cNvPr>
          <p:cNvSpPr/>
          <p:nvPr/>
        </p:nvSpPr>
        <p:spPr>
          <a:xfrm>
            <a:off x="3758968" y="3418169"/>
            <a:ext cx="1041667" cy="643984"/>
          </a:xfrm>
          <a:prstGeom prst="homePlate">
            <a:avLst>
              <a:gd name="adj" fmla="val 27208"/>
            </a:avLst>
          </a:prstGeom>
          <a:solidFill>
            <a:srgbClr val="80FFB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Tarina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C8C3C661-CFE4-1F19-6484-7ACA7761F952}"/>
              </a:ext>
            </a:extLst>
          </p:cNvPr>
          <p:cNvSpPr/>
          <p:nvPr/>
        </p:nvSpPr>
        <p:spPr>
          <a:xfrm>
            <a:off x="3758968" y="2556687"/>
            <a:ext cx="1041667" cy="643984"/>
          </a:xfrm>
          <a:prstGeom prst="rect">
            <a:avLst/>
          </a:prstGeom>
          <a:solidFill>
            <a:srgbClr val="80FFB7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Sisältö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Google Shape;22;p3">
            <a:extLst>
              <a:ext uri="{FF2B5EF4-FFF2-40B4-BE49-F238E27FC236}">
                <a16:creationId xmlns:a16="http://schemas.microsoft.com/office/drawing/2014/main" id="{EC92D136-5F2F-C448-8BD3-90B1B0F1DA5C}"/>
              </a:ext>
            </a:extLst>
          </p:cNvPr>
          <p:cNvSpPr/>
          <p:nvPr/>
        </p:nvSpPr>
        <p:spPr>
          <a:xfrm>
            <a:off x="9200586" y="1697528"/>
            <a:ext cx="1041667" cy="643984"/>
          </a:xfrm>
          <a:prstGeom prst="roundRect">
            <a:avLst>
              <a:gd name="adj" fmla="val 16667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Kyvykkyys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4" name="Google Shape;23;p3">
            <a:extLst>
              <a:ext uri="{FF2B5EF4-FFF2-40B4-BE49-F238E27FC236}">
                <a16:creationId xmlns:a16="http://schemas.microsoft.com/office/drawing/2014/main" id="{9DDDBBE8-A44A-1A18-63F3-91392F0945D0}"/>
              </a:ext>
            </a:extLst>
          </p:cNvPr>
          <p:cNvSpPr/>
          <p:nvPr/>
        </p:nvSpPr>
        <p:spPr>
          <a:xfrm>
            <a:off x="9228295" y="3418169"/>
            <a:ext cx="1041667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Google Shape;24;p3">
            <a:extLst>
              <a:ext uri="{FF2B5EF4-FFF2-40B4-BE49-F238E27FC236}">
                <a16:creationId xmlns:a16="http://schemas.microsoft.com/office/drawing/2014/main" id="{55D5B8F2-3930-F14F-EC7A-4794ED50046F}"/>
              </a:ext>
            </a:extLst>
          </p:cNvPr>
          <p:cNvSpPr/>
          <p:nvPr/>
        </p:nvSpPr>
        <p:spPr>
          <a:xfrm>
            <a:off x="9202361" y="255668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Resurssi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Google Shape;26;p3">
            <a:extLst>
              <a:ext uri="{FF2B5EF4-FFF2-40B4-BE49-F238E27FC236}">
                <a16:creationId xmlns:a16="http://schemas.microsoft.com/office/drawing/2014/main" id="{2BC8A0DB-4E90-5245-44B4-E8A9DFEEED1D}"/>
              </a:ext>
            </a:extLst>
          </p:cNvPr>
          <p:cNvSpPr/>
          <p:nvPr/>
        </p:nvSpPr>
        <p:spPr>
          <a:xfrm>
            <a:off x="6479777" y="1697528"/>
            <a:ext cx="1041667" cy="643984"/>
          </a:xfrm>
          <a:prstGeom prst="roundRect">
            <a:avLst>
              <a:gd name="adj" fmla="val 16667"/>
            </a:avLst>
          </a:prstGeom>
          <a:solidFill>
            <a:srgbClr val="FF99B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Tehtävä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7" name="Google Shape;27;p3">
            <a:extLst>
              <a:ext uri="{FF2B5EF4-FFF2-40B4-BE49-F238E27FC236}">
                <a16:creationId xmlns:a16="http://schemas.microsoft.com/office/drawing/2014/main" id="{8ED6FEE2-2A26-F3C8-0957-71DC806B45D4}"/>
              </a:ext>
            </a:extLst>
          </p:cNvPr>
          <p:cNvSpPr/>
          <p:nvPr/>
        </p:nvSpPr>
        <p:spPr>
          <a:xfrm>
            <a:off x="6521040" y="3418169"/>
            <a:ext cx="1041667" cy="643984"/>
          </a:xfrm>
          <a:prstGeom prst="homePlate">
            <a:avLst>
              <a:gd name="adj" fmla="val 27208"/>
            </a:avLst>
          </a:prstGeom>
          <a:solidFill>
            <a:srgbClr val="FF99B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Polku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Google Shape;28;p3">
            <a:extLst>
              <a:ext uri="{FF2B5EF4-FFF2-40B4-BE49-F238E27FC236}">
                <a16:creationId xmlns:a16="http://schemas.microsoft.com/office/drawing/2014/main" id="{1322B6E9-EBF3-1996-F7E6-CC7BDABC9A7E}"/>
              </a:ext>
            </a:extLst>
          </p:cNvPr>
          <p:cNvSpPr/>
          <p:nvPr/>
        </p:nvSpPr>
        <p:spPr>
          <a:xfrm>
            <a:off x="6479778" y="2556687"/>
            <a:ext cx="1041667" cy="643984"/>
          </a:xfrm>
          <a:prstGeom prst="rect">
            <a:avLst/>
          </a:prstGeom>
          <a:solidFill>
            <a:srgbClr val="FF99B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Kanava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Google Shape;29;p3">
            <a:extLst>
              <a:ext uri="{FF2B5EF4-FFF2-40B4-BE49-F238E27FC236}">
                <a16:creationId xmlns:a16="http://schemas.microsoft.com/office/drawing/2014/main" id="{1BB1C5B6-17F8-3A0A-02AC-C10700370E2F}"/>
              </a:ext>
            </a:extLst>
          </p:cNvPr>
          <p:cNvSpPr/>
          <p:nvPr/>
        </p:nvSpPr>
        <p:spPr>
          <a:xfrm>
            <a:off x="10562766" y="2556687"/>
            <a:ext cx="1041667" cy="643984"/>
          </a:xfrm>
          <a:prstGeom prst="rect">
            <a:avLst/>
          </a:prstGeom>
          <a:solidFill>
            <a:srgbClr val="80EA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Organisaatio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Google Shape;30;p3">
            <a:extLst>
              <a:ext uri="{FF2B5EF4-FFF2-40B4-BE49-F238E27FC236}">
                <a16:creationId xmlns:a16="http://schemas.microsoft.com/office/drawing/2014/main" id="{7E5A72E8-F97E-3E3D-ADEC-A177E5772DCF}"/>
              </a:ext>
            </a:extLst>
          </p:cNvPr>
          <p:cNvSpPr/>
          <p:nvPr/>
        </p:nvSpPr>
        <p:spPr>
          <a:xfrm>
            <a:off x="7840183" y="2556687"/>
            <a:ext cx="1041667" cy="643984"/>
          </a:xfrm>
          <a:prstGeom prst="rect">
            <a:avLst/>
          </a:prstGeom>
          <a:solidFill>
            <a:srgbClr val="E599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Tuote / Palvelu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Google Shape;31;p3">
            <a:extLst>
              <a:ext uri="{FF2B5EF4-FFF2-40B4-BE49-F238E27FC236}">
                <a16:creationId xmlns:a16="http://schemas.microsoft.com/office/drawing/2014/main" id="{E0BFE129-48A5-A11B-FED4-85C5709D4657}"/>
              </a:ext>
            </a:extLst>
          </p:cNvPr>
          <p:cNvSpPr/>
          <p:nvPr/>
        </p:nvSpPr>
        <p:spPr>
          <a:xfrm>
            <a:off x="5119373" y="2556687"/>
            <a:ext cx="1041667" cy="643984"/>
          </a:xfrm>
          <a:prstGeom prst="rect">
            <a:avLst/>
          </a:prstGeom>
          <a:solidFill>
            <a:srgbClr val="FFD580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Brändi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2" name="Google Shape;37;p3">
            <a:extLst>
              <a:ext uri="{FF2B5EF4-FFF2-40B4-BE49-F238E27FC236}">
                <a16:creationId xmlns:a16="http://schemas.microsoft.com/office/drawing/2014/main" id="{F53A0AD9-9946-386A-A902-E7C44A982009}"/>
              </a:ext>
            </a:extLst>
          </p:cNvPr>
          <p:cNvSpPr/>
          <p:nvPr/>
        </p:nvSpPr>
        <p:spPr>
          <a:xfrm>
            <a:off x="1543140" y="1697528"/>
            <a:ext cx="1041667" cy="6439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Lopputulos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" name="Google Shape;38;p3">
            <a:extLst>
              <a:ext uri="{FF2B5EF4-FFF2-40B4-BE49-F238E27FC236}">
                <a16:creationId xmlns:a16="http://schemas.microsoft.com/office/drawing/2014/main" id="{9EECB50E-13CD-5EED-C4D0-D8A9204BBE6B}"/>
              </a:ext>
            </a:extLst>
          </p:cNvPr>
          <p:cNvSpPr/>
          <p:nvPr/>
        </p:nvSpPr>
        <p:spPr>
          <a:xfrm>
            <a:off x="1543139" y="2556687"/>
            <a:ext cx="1041667" cy="64398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Objekti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4" name="Pyöristetty suorakulmio 23">
            <a:extLst>
              <a:ext uri="{FF2B5EF4-FFF2-40B4-BE49-F238E27FC236}">
                <a16:creationId xmlns:a16="http://schemas.microsoft.com/office/drawing/2014/main" id="{1338DB42-C616-BE97-9D29-F011556CA41C}"/>
              </a:ext>
            </a:extLst>
          </p:cNvPr>
          <p:cNvSpPr/>
          <p:nvPr/>
        </p:nvSpPr>
        <p:spPr>
          <a:xfrm>
            <a:off x="1466399" y="5052982"/>
            <a:ext cx="1040144" cy="1021786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algn="ctr"/>
            <a:r>
              <a:rPr lang="fi-FI" sz="10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25" name="Google Shape;32;p3">
            <a:extLst>
              <a:ext uri="{FF2B5EF4-FFF2-40B4-BE49-F238E27FC236}">
                <a16:creationId xmlns:a16="http://schemas.microsoft.com/office/drawing/2014/main" id="{2CBFDBBA-CB53-97FE-6A37-A8711111E3BD}"/>
              </a:ext>
            </a:extLst>
          </p:cNvPr>
          <p:cNvSpPr/>
          <p:nvPr/>
        </p:nvSpPr>
        <p:spPr>
          <a:xfrm>
            <a:off x="1533694" y="5299133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sz="70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6" name="Google Shape;33;p3">
            <a:extLst>
              <a:ext uri="{FF2B5EF4-FFF2-40B4-BE49-F238E27FC236}">
                <a16:creationId xmlns:a16="http://schemas.microsoft.com/office/drawing/2014/main" id="{904BD2C8-C6D7-A770-C07A-A63A0EAB76EB}"/>
              </a:ext>
            </a:extLst>
          </p:cNvPr>
          <p:cNvSpPr/>
          <p:nvPr/>
        </p:nvSpPr>
        <p:spPr>
          <a:xfrm>
            <a:off x="1533694" y="5469822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7" name="Google Shape;34;p3">
            <a:extLst>
              <a:ext uri="{FF2B5EF4-FFF2-40B4-BE49-F238E27FC236}">
                <a16:creationId xmlns:a16="http://schemas.microsoft.com/office/drawing/2014/main" id="{491715C7-DD38-D626-1803-D6FDAAC77CD7}"/>
              </a:ext>
            </a:extLst>
          </p:cNvPr>
          <p:cNvSpPr/>
          <p:nvPr/>
        </p:nvSpPr>
        <p:spPr>
          <a:xfrm>
            <a:off x="1533694" y="5640511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oogle Shape;35;p3">
            <a:extLst>
              <a:ext uri="{FF2B5EF4-FFF2-40B4-BE49-F238E27FC236}">
                <a16:creationId xmlns:a16="http://schemas.microsoft.com/office/drawing/2014/main" id="{1BE3BF12-F3E2-8665-7ED1-C1486E52A1DC}"/>
              </a:ext>
            </a:extLst>
          </p:cNvPr>
          <p:cNvSpPr/>
          <p:nvPr/>
        </p:nvSpPr>
        <p:spPr>
          <a:xfrm>
            <a:off x="1533694" y="5811200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9" name="Google Shape;42;p3">
            <a:extLst>
              <a:ext uri="{FF2B5EF4-FFF2-40B4-BE49-F238E27FC236}">
                <a16:creationId xmlns:a16="http://schemas.microsoft.com/office/drawing/2014/main" id="{D6996218-ABFB-FDF5-0816-2883E8DF5CE4}"/>
              </a:ext>
            </a:extLst>
          </p:cNvPr>
          <p:cNvGrpSpPr/>
          <p:nvPr/>
        </p:nvGrpSpPr>
        <p:grpSpPr>
          <a:xfrm>
            <a:off x="605638" y="2693199"/>
            <a:ext cx="1119545" cy="498292"/>
            <a:chOff x="416052" y="1716958"/>
            <a:chExt cx="1119545" cy="498292"/>
          </a:xfrm>
        </p:grpSpPr>
        <p:grpSp>
          <p:nvGrpSpPr>
            <p:cNvPr id="30" name="Google Shape;43;p3">
              <a:extLst>
                <a:ext uri="{FF2B5EF4-FFF2-40B4-BE49-F238E27FC236}">
                  <a16:creationId xmlns:a16="http://schemas.microsoft.com/office/drawing/2014/main" id="{C4B50DB0-1F8E-FC61-D2EC-0D2E26AF5785}"/>
                </a:ext>
              </a:extLst>
            </p:cNvPr>
            <p:cNvGrpSpPr/>
            <p:nvPr/>
          </p:nvGrpSpPr>
          <p:grpSpPr>
            <a:xfrm>
              <a:off x="864956" y="1716958"/>
              <a:ext cx="246130" cy="246130"/>
              <a:chOff x="1190625" y="238125"/>
              <a:chExt cx="5225700" cy="5225700"/>
            </a:xfrm>
          </p:grpSpPr>
          <p:sp>
            <p:nvSpPr>
              <p:cNvPr id="32" name="Google Shape;44;p3">
                <a:extLst>
                  <a:ext uri="{FF2B5EF4-FFF2-40B4-BE49-F238E27FC236}">
                    <a16:creationId xmlns:a16="http://schemas.microsoft.com/office/drawing/2014/main" id="{034C2801-352A-1591-6593-D3D6FE278F86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5700" cy="5225700"/>
              </a:xfrm>
              <a:custGeom>
                <a:avLst/>
                <a:gdLst/>
                <a:ahLst/>
                <a:cxnLst/>
                <a:rect l="l" t="t" r="r" b="b"/>
                <a:pathLst>
                  <a:path w="209028" h="209028" extrusionOk="0">
                    <a:moveTo>
                      <a:pt x="0" y="0"/>
                    </a:moveTo>
                    <a:lnTo>
                      <a:pt x="0" y="209027"/>
                    </a:lnTo>
                    <a:lnTo>
                      <a:pt x="209027" y="209027"/>
                    </a:lnTo>
                    <a:lnTo>
                      <a:pt x="20902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45;p3">
                <a:extLst>
                  <a:ext uri="{FF2B5EF4-FFF2-40B4-BE49-F238E27FC236}">
                    <a16:creationId xmlns:a16="http://schemas.microsoft.com/office/drawing/2014/main" id="{03FC20C9-34AB-579B-E7F0-04EAF86D0D1D}"/>
                  </a:ext>
                </a:extLst>
              </p:cNvPr>
              <p:cNvSpPr/>
              <p:nvPr/>
            </p:nvSpPr>
            <p:spPr>
              <a:xfrm>
                <a:off x="2986950" y="891325"/>
                <a:ext cx="1633050" cy="2286250"/>
              </a:xfrm>
              <a:custGeom>
                <a:avLst/>
                <a:gdLst/>
                <a:ahLst/>
                <a:cxnLst/>
                <a:rect l="l" t="t" r="r" b="b"/>
                <a:pathLst>
                  <a:path w="65322" h="91450" extrusionOk="0">
                    <a:moveTo>
                      <a:pt x="32661" y="0"/>
                    </a:moveTo>
                    <a:cubicBezTo>
                      <a:pt x="14632" y="0"/>
                      <a:pt x="0" y="14632"/>
                      <a:pt x="0" y="32661"/>
                    </a:cubicBezTo>
                    <a:lnTo>
                      <a:pt x="0" y="58789"/>
                    </a:lnTo>
                    <a:cubicBezTo>
                      <a:pt x="0" y="76818"/>
                      <a:pt x="14632" y="91450"/>
                      <a:pt x="32661" y="91450"/>
                    </a:cubicBezTo>
                    <a:cubicBezTo>
                      <a:pt x="50689" y="91450"/>
                      <a:pt x="65321" y="76818"/>
                      <a:pt x="65321" y="58789"/>
                    </a:cubicBezTo>
                    <a:lnTo>
                      <a:pt x="65321" y="32661"/>
                    </a:lnTo>
                    <a:cubicBezTo>
                      <a:pt x="65321" y="14632"/>
                      <a:pt x="50689" y="0"/>
                      <a:pt x="3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46;p3">
                <a:extLst>
                  <a:ext uri="{FF2B5EF4-FFF2-40B4-BE49-F238E27FC236}">
                    <a16:creationId xmlns:a16="http://schemas.microsoft.com/office/drawing/2014/main" id="{3500FB6F-A4CA-2CAF-95E4-95059351146E}"/>
                  </a:ext>
                </a:extLst>
              </p:cNvPr>
              <p:cNvSpPr/>
              <p:nvPr/>
            </p:nvSpPr>
            <p:spPr>
              <a:xfrm>
                <a:off x="2823650" y="728025"/>
                <a:ext cx="1959650" cy="261287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104515" extrusionOk="0">
                    <a:moveTo>
                      <a:pt x="39193" y="13065"/>
                    </a:moveTo>
                    <a:cubicBezTo>
                      <a:pt x="53563" y="13065"/>
                      <a:pt x="65321" y="24822"/>
                      <a:pt x="65321" y="39193"/>
                    </a:cubicBezTo>
                    <a:lnTo>
                      <a:pt x="65321" y="65321"/>
                    </a:lnTo>
                    <a:cubicBezTo>
                      <a:pt x="65321" y="79692"/>
                      <a:pt x="53563" y="91450"/>
                      <a:pt x="39193" y="91450"/>
                    </a:cubicBezTo>
                    <a:cubicBezTo>
                      <a:pt x="24822" y="91450"/>
                      <a:pt x="13064" y="79692"/>
                      <a:pt x="13064" y="65321"/>
                    </a:cubicBezTo>
                    <a:lnTo>
                      <a:pt x="13064" y="39193"/>
                    </a:lnTo>
                    <a:cubicBezTo>
                      <a:pt x="13064" y="24822"/>
                      <a:pt x="24822" y="13065"/>
                      <a:pt x="39193" y="13065"/>
                    </a:cubicBezTo>
                    <a:close/>
                    <a:moveTo>
                      <a:pt x="39193" y="0"/>
                    </a:moveTo>
                    <a:cubicBezTo>
                      <a:pt x="17506" y="0"/>
                      <a:pt x="0" y="17506"/>
                      <a:pt x="0" y="39193"/>
                    </a:cubicBezTo>
                    <a:lnTo>
                      <a:pt x="0" y="65321"/>
                    </a:lnTo>
                    <a:cubicBezTo>
                      <a:pt x="0" y="87008"/>
                      <a:pt x="17506" y="104514"/>
                      <a:pt x="39193" y="104514"/>
                    </a:cubicBezTo>
                    <a:cubicBezTo>
                      <a:pt x="60879" y="104514"/>
                      <a:pt x="78385" y="87008"/>
                      <a:pt x="78385" y="65321"/>
                    </a:cubicBezTo>
                    <a:lnTo>
                      <a:pt x="78385" y="39193"/>
                    </a:lnTo>
                    <a:cubicBezTo>
                      <a:pt x="78385" y="17506"/>
                      <a:pt x="60879" y="0"/>
                      <a:pt x="3919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47;p3">
                <a:extLst>
                  <a:ext uri="{FF2B5EF4-FFF2-40B4-BE49-F238E27FC236}">
                    <a16:creationId xmlns:a16="http://schemas.microsoft.com/office/drawing/2014/main" id="{F7178FAB-D3B5-C18A-65E9-8A926585D72F}"/>
                  </a:ext>
                </a:extLst>
              </p:cNvPr>
              <p:cNvSpPr/>
              <p:nvPr/>
            </p:nvSpPr>
            <p:spPr>
              <a:xfrm>
                <a:off x="1843825" y="3752375"/>
                <a:ext cx="3919275" cy="1221550"/>
              </a:xfrm>
              <a:custGeom>
                <a:avLst/>
                <a:gdLst/>
                <a:ahLst/>
                <a:cxnLst/>
                <a:rect l="l" t="t" r="r" b="b"/>
                <a:pathLst>
                  <a:path w="156771" h="48862" extrusionOk="0">
                    <a:moveTo>
                      <a:pt x="32661" y="1"/>
                    </a:moveTo>
                    <a:cubicBezTo>
                      <a:pt x="14632" y="1"/>
                      <a:pt x="0" y="14633"/>
                      <a:pt x="0" y="32661"/>
                    </a:cubicBezTo>
                    <a:lnTo>
                      <a:pt x="0" y="48861"/>
                    </a:lnTo>
                    <a:lnTo>
                      <a:pt x="156771" y="48861"/>
                    </a:lnTo>
                    <a:lnTo>
                      <a:pt x="156771" y="32661"/>
                    </a:lnTo>
                    <a:cubicBezTo>
                      <a:pt x="156771" y="14633"/>
                      <a:pt x="142139" y="1"/>
                      <a:pt x="124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48;p3">
                <a:extLst>
                  <a:ext uri="{FF2B5EF4-FFF2-40B4-BE49-F238E27FC236}">
                    <a16:creationId xmlns:a16="http://schemas.microsoft.com/office/drawing/2014/main" id="{7CEDEEFB-2497-7F60-26B8-E911C06068D5}"/>
                  </a:ext>
                </a:extLst>
              </p:cNvPr>
              <p:cNvSpPr/>
              <p:nvPr/>
            </p:nvSpPr>
            <p:spPr>
              <a:xfrm>
                <a:off x="1680525" y="3589075"/>
                <a:ext cx="4245900" cy="1548150"/>
              </a:xfrm>
              <a:custGeom>
                <a:avLst/>
                <a:gdLst/>
                <a:ahLst/>
                <a:cxnLst/>
                <a:rect l="l" t="t" r="r" b="b"/>
                <a:pathLst>
                  <a:path w="169836" h="61926" extrusionOk="0">
                    <a:moveTo>
                      <a:pt x="130642" y="13065"/>
                    </a:moveTo>
                    <a:cubicBezTo>
                      <a:pt x="145013" y="13065"/>
                      <a:pt x="156771" y="24562"/>
                      <a:pt x="156771" y="39193"/>
                    </a:cubicBezTo>
                    <a:lnTo>
                      <a:pt x="156771" y="48861"/>
                    </a:lnTo>
                    <a:lnTo>
                      <a:pt x="13065" y="48861"/>
                    </a:lnTo>
                    <a:lnTo>
                      <a:pt x="13065" y="39193"/>
                    </a:lnTo>
                    <a:cubicBezTo>
                      <a:pt x="13065" y="24562"/>
                      <a:pt x="24822" y="13065"/>
                      <a:pt x="39193" y="13065"/>
                    </a:cubicBezTo>
                    <a:close/>
                    <a:moveTo>
                      <a:pt x="39193" y="1"/>
                    </a:moveTo>
                    <a:cubicBezTo>
                      <a:pt x="17506" y="1"/>
                      <a:pt x="0" y="17507"/>
                      <a:pt x="0" y="39193"/>
                    </a:cubicBezTo>
                    <a:lnTo>
                      <a:pt x="0" y="61925"/>
                    </a:lnTo>
                    <a:lnTo>
                      <a:pt x="169835" y="61925"/>
                    </a:lnTo>
                    <a:lnTo>
                      <a:pt x="169835" y="39193"/>
                    </a:lnTo>
                    <a:cubicBezTo>
                      <a:pt x="169835" y="17507"/>
                      <a:pt x="152329" y="1"/>
                      <a:pt x="13064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Google Shape;49;p3">
              <a:extLst>
                <a:ext uri="{FF2B5EF4-FFF2-40B4-BE49-F238E27FC236}">
                  <a16:creationId xmlns:a16="http://schemas.microsoft.com/office/drawing/2014/main" id="{FFDDD012-5A23-7C79-F482-B3027FBDDEDE}"/>
                </a:ext>
              </a:extLst>
            </p:cNvPr>
            <p:cNvSpPr/>
            <p:nvPr/>
          </p:nvSpPr>
          <p:spPr>
            <a:xfrm>
              <a:off x="416052" y="1894850"/>
              <a:ext cx="1119545" cy="3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Ihmiset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37" name="Google Shape;32;p3">
            <a:extLst>
              <a:ext uri="{FF2B5EF4-FFF2-40B4-BE49-F238E27FC236}">
                <a16:creationId xmlns:a16="http://schemas.microsoft.com/office/drawing/2014/main" id="{ACA0008B-245D-8CCD-3567-D08E5F25805C}"/>
              </a:ext>
            </a:extLst>
          </p:cNvPr>
          <p:cNvSpPr/>
          <p:nvPr/>
        </p:nvSpPr>
        <p:spPr>
          <a:xfrm>
            <a:off x="5077430" y="5160683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664FF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8" name="Google Shape;32;p3">
            <a:extLst>
              <a:ext uri="{FF2B5EF4-FFF2-40B4-BE49-F238E27FC236}">
                <a16:creationId xmlns:a16="http://schemas.microsoft.com/office/drawing/2014/main" id="{1F2BE4A3-610C-42E5-5418-D3DD815ECE70}"/>
              </a:ext>
            </a:extLst>
          </p:cNvPr>
          <p:cNvSpPr/>
          <p:nvPr/>
        </p:nvSpPr>
        <p:spPr>
          <a:xfrm>
            <a:off x="5077430" y="5317613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BE00FF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9" name="Google Shape;32;p3">
            <a:extLst>
              <a:ext uri="{FF2B5EF4-FFF2-40B4-BE49-F238E27FC236}">
                <a16:creationId xmlns:a16="http://schemas.microsoft.com/office/drawing/2014/main" id="{6ED7EB1A-9F63-155F-071A-DF3D4CB5AA21}"/>
              </a:ext>
            </a:extLst>
          </p:cNvPr>
          <p:cNvSpPr/>
          <p:nvPr/>
        </p:nvSpPr>
        <p:spPr>
          <a:xfrm>
            <a:off x="5077430" y="5647965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99BD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0" name="Google Shape;32;p3">
            <a:extLst>
              <a:ext uri="{FF2B5EF4-FFF2-40B4-BE49-F238E27FC236}">
                <a16:creationId xmlns:a16="http://schemas.microsoft.com/office/drawing/2014/main" id="{E2673D99-93B9-10EA-77DF-34CFCA57D750}"/>
              </a:ext>
            </a:extLst>
          </p:cNvPr>
          <p:cNvSpPr/>
          <p:nvPr/>
        </p:nvSpPr>
        <p:spPr>
          <a:xfrm>
            <a:off x="5077430" y="5482789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AA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800CB22A-B0D8-83A1-716A-EBB7BDAF34BD}"/>
              </a:ext>
            </a:extLst>
          </p:cNvPr>
          <p:cNvSpPr/>
          <p:nvPr/>
        </p:nvSpPr>
        <p:spPr>
          <a:xfrm>
            <a:off x="5077430" y="5813141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00C8F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2" name="Google Shape;32;p3">
            <a:extLst>
              <a:ext uri="{FF2B5EF4-FFF2-40B4-BE49-F238E27FC236}">
                <a16:creationId xmlns:a16="http://schemas.microsoft.com/office/drawing/2014/main" id="{5A8FBD9E-E2FE-0D5D-7977-60C60BA05782}"/>
              </a:ext>
            </a:extLst>
          </p:cNvPr>
          <p:cNvSpPr/>
          <p:nvPr/>
        </p:nvSpPr>
        <p:spPr>
          <a:xfrm>
            <a:off x="460290" y="5313291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sz="70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3" name="Google Shape;33;p3">
            <a:extLst>
              <a:ext uri="{FF2B5EF4-FFF2-40B4-BE49-F238E27FC236}">
                <a16:creationId xmlns:a16="http://schemas.microsoft.com/office/drawing/2014/main" id="{928F16AD-9D32-1FE1-5C40-9C078CC8B9F1}"/>
              </a:ext>
            </a:extLst>
          </p:cNvPr>
          <p:cNvSpPr/>
          <p:nvPr/>
        </p:nvSpPr>
        <p:spPr>
          <a:xfrm>
            <a:off x="460290" y="5483980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4" name="Google Shape;34;p3">
            <a:extLst>
              <a:ext uri="{FF2B5EF4-FFF2-40B4-BE49-F238E27FC236}">
                <a16:creationId xmlns:a16="http://schemas.microsoft.com/office/drawing/2014/main" id="{7C3B0B3A-A4CC-40E3-507A-CED0CF943B43}"/>
              </a:ext>
            </a:extLst>
          </p:cNvPr>
          <p:cNvSpPr/>
          <p:nvPr/>
        </p:nvSpPr>
        <p:spPr>
          <a:xfrm>
            <a:off x="460290" y="5654669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5" name="Google Shape;35;p3">
            <a:extLst>
              <a:ext uri="{FF2B5EF4-FFF2-40B4-BE49-F238E27FC236}">
                <a16:creationId xmlns:a16="http://schemas.microsoft.com/office/drawing/2014/main" id="{10ADF4DC-7CE5-59E0-7DDE-16BF8341BC0D}"/>
              </a:ext>
            </a:extLst>
          </p:cNvPr>
          <p:cNvSpPr/>
          <p:nvPr/>
        </p:nvSpPr>
        <p:spPr>
          <a:xfrm>
            <a:off x="460290" y="5825358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EEDCF088-0E6D-C636-9E14-B1E4F58C4726}"/>
              </a:ext>
            </a:extLst>
          </p:cNvPr>
          <p:cNvSpPr txBox="1"/>
          <p:nvPr/>
        </p:nvSpPr>
        <p:spPr>
          <a:xfrm>
            <a:off x="6595932" y="5430554"/>
            <a:ext cx="12442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Virta (Flow) yhteys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30BC3D4-3A2A-4053-D8F3-60AE24311847}"/>
              </a:ext>
            </a:extLst>
          </p:cNvPr>
          <p:cNvSpPr txBox="1"/>
          <p:nvPr/>
        </p:nvSpPr>
        <p:spPr>
          <a:xfrm>
            <a:off x="6595932" y="495700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Yhteys (Association)</a:t>
            </a:r>
          </a:p>
        </p:txBody>
      </p:sp>
      <p:cxnSp>
        <p:nvCxnSpPr>
          <p:cNvPr id="48" name="Google Shape;36;p3">
            <a:extLst>
              <a:ext uri="{FF2B5EF4-FFF2-40B4-BE49-F238E27FC236}">
                <a16:creationId xmlns:a16="http://schemas.microsoft.com/office/drawing/2014/main" id="{5B8DF6EC-6CF9-9C99-880F-BBE78060434B}"/>
              </a:ext>
            </a:extLst>
          </p:cNvPr>
          <p:cNvCxnSpPr>
            <a:cxnSpLocks/>
          </p:cNvCxnSpPr>
          <p:nvPr/>
        </p:nvCxnSpPr>
        <p:spPr>
          <a:xfrm flipV="1">
            <a:off x="8134801" y="5576661"/>
            <a:ext cx="1541527" cy="1981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Google Shape;41;p3">
            <a:extLst>
              <a:ext uri="{FF2B5EF4-FFF2-40B4-BE49-F238E27FC236}">
                <a16:creationId xmlns:a16="http://schemas.microsoft.com/office/drawing/2014/main" id="{09B33730-EECC-FE9F-4D41-F386269CCE8E}"/>
              </a:ext>
            </a:extLst>
          </p:cNvPr>
          <p:cNvSpPr txBox="1"/>
          <p:nvPr/>
        </p:nvSpPr>
        <p:spPr>
          <a:xfrm>
            <a:off x="8194308" y="5293779"/>
            <a:ext cx="922007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data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cxnSp>
        <p:nvCxnSpPr>
          <p:cNvPr id="50" name="Google Shape;50;p3">
            <a:extLst>
              <a:ext uri="{FF2B5EF4-FFF2-40B4-BE49-F238E27FC236}">
                <a16:creationId xmlns:a16="http://schemas.microsoft.com/office/drawing/2014/main" id="{30752BF4-A4E8-6C5F-2E9C-93FBD79F18F5}"/>
              </a:ext>
            </a:extLst>
          </p:cNvPr>
          <p:cNvCxnSpPr>
            <a:cxnSpLocks/>
          </p:cNvCxnSpPr>
          <p:nvPr/>
        </p:nvCxnSpPr>
        <p:spPr>
          <a:xfrm>
            <a:off x="8134801" y="5065817"/>
            <a:ext cx="1541527" cy="420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Kulmayhdysviiva 50">
            <a:extLst>
              <a:ext uri="{FF2B5EF4-FFF2-40B4-BE49-F238E27FC236}">
                <a16:creationId xmlns:a16="http://schemas.microsoft.com/office/drawing/2014/main" id="{4D221C74-B43D-4487-A17D-4AF7748188C3}"/>
              </a:ext>
            </a:extLst>
          </p:cNvPr>
          <p:cNvCxnSpPr/>
          <p:nvPr/>
        </p:nvCxnSpPr>
        <p:spPr>
          <a:xfrm>
            <a:off x="10149452" y="5065817"/>
            <a:ext cx="861347" cy="265637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Kulmayhdysviiva 51">
            <a:extLst>
              <a:ext uri="{FF2B5EF4-FFF2-40B4-BE49-F238E27FC236}">
                <a16:creationId xmlns:a16="http://schemas.microsoft.com/office/drawing/2014/main" id="{132F1AEE-AD1E-E455-0220-41344DB135BF}"/>
              </a:ext>
            </a:extLst>
          </p:cNvPr>
          <p:cNvCxnSpPr/>
          <p:nvPr/>
        </p:nvCxnSpPr>
        <p:spPr>
          <a:xfrm>
            <a:off x="10088492" y="5618843"/>
            <a:ext cx="922307" cy="21600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yöristetty suorakulmio 52">
            <a:extLst>
              <a:ext uri="{FF2B5EF4-FFF2-40B4-BE49-F238E27FC236}">
                <a16:creationId xmlns:a16="http://schemas.microsoft.com/office/drawing/2014/main" id="{976D8516-F7E8-5946-F0CA-01E787CB305D}"/>
              </a:ext>
            </a:extLst>
          </p:cNvPr>
          <p:cNvSpPr/>
          <p:nvPr/>
        </p:nvSpPr>
        <p:spPr>
          <a:xfrm>
            <a:off x="2644168" y="4864821"/>
            <a:ext cx="1040144" cy="1209947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algn="ctr"/>
            <a:r>
              <a:rPr lang="fi-FI" sz="100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54" name="Google Shape;32;p3">
            <a:extLst>
              <a:ext uri="{FF2B5EF4-FFF2-40B4-BE49-F238E27FC236}">
                <a16:creationId xmlns:a16="http://schemas.microsoft.com/office/drawing/2014/main" id="{E88F0F84-4BD3-1893-4502-CD9B6784BE0B}"/>
              </a:ext>
            </a:extLst>
          </p:cNvPr>
          <p:cNvSpPr/>
          <p:nvPr/>
        </p:nvSpPr>
        <p:spPr>
          <a:xfrm>
            <a:off x="2711463" y="5299133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sz="700">
              <a:solidFill>
                <a:schemeClr val="lt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5" name="Google Shape;33;p3">
            <a:extLst>
              <a:ext uri="{FF2B5EF4-FFF2-40B4-BE49-F238E27FC236}">
                <a16:creationId xmlns:a16="http://schemas.microsoft.com/office/drawing/2014/main" id="{2EFB6A51-F679-8682-7C45-59ACC8178BA3}"/>
              </a:ext>
            </a:extLst>
          </p:cNvPr>
          <p:cNvSpPr/>
          <p:nvPr/>
        </p:nvSpPr>
        <p:spPr>
          <a:xfrm>
            <a:off x="2711463" y="5469822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6" name="Google Shape;34;p3">
            <a:extLst>
              <a:ext uri="{FF2B5EF4-FFF2-40B4-BE49-F238E27FC236}">
                <a16:creationId xmlns:a16="http://schemas.microsoft.com/office/drawing/2014/main" id="{BE764136-BB58-038E-E043-094D9B663064}"/>
              </a:ext>
            </a:extLst>
          </p:cNvPr>
          <p:cNvSpPr/>
          <p:nvPr/>
        </p:nvSpPr>
        <p:spPr>
          <a:xfrm>
            <a:off x="2711463" y="5640511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dk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7" name="Google Shape;35;p3">
            <a:extLst>
              <a:ext uri="{FF2B5EF4-FFF2-40B4-BE49-F238E27FC236}">
                <a16:creationId xmlns:a16="http://schemas.microsoft.com/office/drawing/2014/main" id="{D2085CFA-0E83-3626-743E-12DD61E6A84E}"/>
              </a:ext>
            </a:extLst>
          </p:cNvPr>
          <p:cNvSpPr/>
          <p:nvPr/>
        </p:nvSpPr>
        <p:spPr>
          <a:xfrm>
            <a:off x="2711463" y="5811200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Metric</a:t>
            </a:r>
            <a:endParaRPr sz="700">
              <a:solidFill>
                <a:schemeClr val="bg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8" name="Google Shape;32;p3">
            <a:extLst>
              <a:ext uri="{FF2B5EF4-FFF2-40B4-BE49-F238E27FC236}">
                <a16:creationId xmlns:a16="http://schemas.microsoft.com/office/drawing/2014/main" id="{F19105DF-1DE9-AC16-23E1-3A65679A7DAC}"/>
              </a:ext>
            </a:extLst>
          </p:cNvPr>
          <p:cNvSpPr/>
          <p:nvPr/>
        </p:nvSpPr>
        <p:spPr>
          <a:xfrm>
            <a:off x="2711462" y="51285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Tag / Metric</a:t>
            </a:r>
            <a:endParaRPr sz="70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9" name="Pyöristetty suorakulmio 58">
            <a:extLst>
              <a:ext uri="{FF2B5EF4-FFF2-40B4-BE49-F238E27FC236}">
                <a16:creationId xmlns:a16="http://schemas.microsoft.com/office/drawing/2014/main" id="{2E1FFD0F-5E98-CD17-BBD9-62AB1B8342CC}"/>
              </a:ext>
            </a:extLst>
          </p:cNvPr>
          <p:cNvSpPr/>
          <p:nvPr/>
        </p:nvSpPr>
        <p:spPr>
          <a:xfrm>
            <a:off x="3874735" y="4775838"/>
            <a:ext cx="1041667" cy="1298929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60" name="Google Shape;32;p3">
            <a:extLst>
              <a:ext uri="{FF2B5EF4-FFF2-40B4-BE49-F238E27FC236}">
                <a16:creationId xmlns:a16="http://schemas.microsoft.com/office/drawing/2014/main" id="{F3A96ED3-7870-44B9-59A6-46C3761F7E63}"/>
              </a:ext>
            </a:extLst>
          </p:cNvPr>
          <p:cNvSpPr/>
          <p:nvPr/>
        </p:nvSpPr>
        <p:spPr>
          <a:xfrm>
            <a:off x="3942030" y="502199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1" name="Google Shape;32;p3">
            <a:extLst>
              <a:ext uri="{FF2B5EF4-FFF2-40B4-BE49-F238E27FC236}">
                <a16:creationId xmlns:a16="http://schemas.microsoft.com/office/drawing/2014/main" id="{91CB5D86-268D-63D4-3D91-B7BBD9928045}"/>
              </a:ext>
            </a:extLst>
          </p:cNvPr>
          <p:cNvSpPr/>
          <p:nvPr/>
        </p:nvSpPr>
        <p:spPr>
          <a:xfrm>
            <a:off x="3939096" y="519029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OHJELMISTO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2" name="Google Shape;32;p3">
            <a:extLst>
              <a:ext uri="{FF2B5EF4-FFF2-40B4-BE49-F238E27FC236}">
                <a16:creationId xmlns:a16="http://schemas.microsoft.com/office/drawing/2014/main" id="{A4CE7491-418A-AB60-ABA7-E28B73127F46}"/>
              </a:ext>
            </a:extLst>
          </p:cNvPr>
          <p:cNvSpPr/>
          <p:nvPr/>
        </p:nvSpPr>
        <p:spPr>
          <a:xfrm>
            <a:off x="3939096" y="535859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TIETO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3" name="Google Shape;32;p3">
            <a:extLst>
              <a:ext uri="{FF2B5EF4-FFF2-40B4-BE49-F238E27FC236}">
                <a16:creationId xmlns:a16="http://schemas.microsoft.com/office/drawing/2014/main" id="{575CE495-C2A6-733C-59C2-3E9AE05D6966}"/>
              </a:ext>
            </a:extLst>
          </p:cNvPr>
          <p:cNvSpPr/>
          <p:nvPr/>
        </p:nvSpPr>
        <p:spPr>
          <a:xfrm>
            <a:off x="3934518" y="5553665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LAITE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4" name="Google Shape;32;p3">
            <a:extLst>
              <a:ext uri="{FF2B5EF4-FFF2-40B4-BE49-F238E27FC236}">
                <a16:creationId xmlns:a16="http://schemas.microsoft.com/office/drawing/2014/main" id="{70818FFB-6285-5E1A-EFF9-ABD18DD14F57}"/>
              </a:ext>
            </a:extLst>
          </p:cNvPr>
          <p:cNvSpPr/>
          <p:nvPr/>
        </p:nvSpPr>
        <p:spPr>
          <a:xfrm>
            <a:off x="3934518" y="574874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TILA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6D8B7F6D-B64A-5B36-D68F-E3301C7CBF22}"/>
              </a:ext>
            </a:extLst>
          </p:cNvPr>
          <p:cNvGrpSpPr/>
          <p:nvPr/>
        </p:nvGrpSpPr>
        <p:grpSpPr>
          <a:xfrm>
            <a:off x="10200243" y="3415846"/>
            <a:ext cx="1766712" cy="774695"/>
            <a:chOff x="8003937" y="991932"/>
            <a:chExt cx="1766712" cy="774695"/>
          </a:xfrm>
        </p:grpSpPr>
        <p:sp>
          <p:nvSpPr>
            <p:cNvPr id="65" name="Google Shape;29;p3">
              <a:extLst>
                <a:ext uri="{FF2B5EF4-FFF2-40B4-BE49-F238E27FC236}">
                  <a16:creationId xmlns:a16="http://schemas.microsoft.com/office/drawing/2014/main" id="{F3B10DC9-87AF-E4FE-8885-A1797C7DF739}"/>
                </a:ext>
              </a:extLst>
            </p:cNvPr>
            <p:cNvSpPr/>
            <p:nvPr/>
          </p:nvSpPr>
          <p:spPr>
            <a:xfrm>
              <a:off x="8366459" y="991932"/>
              <a:ext cx="1041667" cy="643984"/>
            </a:xfrm>
            <a:prstGeom prst="rect">
              <a:avLst/>
            </a:prstGeom>
            <a:solidFill>
              <a:srgbClr val="80EAF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Tiimi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66" name="Google Shape;42;p3">
              <a:extLst>
                <a:ext uri="{FF2B5EF4-FFF2-40B4-BE49-F238E27FC236}">
                  <a16:creationId xmlns:a16="http://schemas.microsoft.com/office/drawing/2014/main" id="{B6B51E03-E273-1D4E-E1AA-78BC0A27E998}"/>
                </a:ext>
              </a:extLst>
            </p:cNvPr>
            <p:cNvGrpSpPr/>
            <p:nvPr/>
          </p:nvGrpSpPr>
          <p:grpSpPr>
            <a:xfrm>
              <a:off x="8212657" y="1187264"/>
              <a:ext cx="1349272" cy="476898"/>
              <a:chOff x="311600" y="1716958"/>
              <a:chExt cx="1349272" cy="476898"/>
            </a:xfrm>
          </p:grpSpPr>
          <p:grpSp>
            <p:nvGrpSpPr>
              <p:cNvPr id="83" name="Google Shape;43;p3">
                <a:extLst>
                  <a:ext uri="{FF2B5EF4-FFF2-40B4-BE49-F238E27FC236}">
                    <a16:creationId xmlns:a16="http://schemas.microsoft.com/office/drawing/2014/main" id="{68E76F47-660F-1B52-F96D-1E3BCFA027EA}"/>
                  </a:ext>
                </a:extLst>
              </p:cNvPr>
              <p:cNvGrpSpPr/>
              <p:nvPr/>
            </p:nvGrpSpPr>
            <p:grpSpPr>
              <a:xfrm>
                <a:off x="864956" y="1716958"/>
                <a:ext cx="246130" cy="246130"/>
                <a:chOff x="1190625" y="238125"/>
                <a:chExt cx="5225700" cy="5225700"/>
              </a:xfrm>
            </p:grpSpPr>
            <p:sp>
              <p:nvSpPr>
                <p:cNvPr id="85" name="Google Shape;44;p3">
                  <a:extLst>
                    <a:ext uri="{FF2B5EF4-FFF2-40B4-BE49-F238E27FC236}">
                      <a16:creationId xmlns:a16="http://schemas.microsoft.com/office/drawing/2014/main" id="{8B56BAB3-ED01-7783-41A7-AB7D9E017DCF}"/>
                    </a:ext>
                  </a:extLst>
                </p:cNvPr>
                <p:cNvSpPr/>
                <p:nvPr/>
              </p:nvSpPr>
              <p:spPr>
                <a:xfrm>
                  <a:off x="1190625" y="238125"/>
                  <a:ext cx="5225700" cy="52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28" h="209028" extrusionOk="0">
                      <a:moveTo>
                        <a:pt x="0" y="0"/>
                      </a:moveTo>
                      <a:lnTo>
                        <a:pt x="0" y="209027"/>
                      </a:lnTo>
                      <a:lnTo>
                        <a:pt x="209027" y="209027"/>
                      </a:lnTo>
                      <a:lnTo>
                        <a:pt x="209027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Google Shape;45;p3">
                  <a:extLst>
                    <a:ext uri="{FF2B5EF4-FFF2-40B4-BE49-F238E27FC236}">
                      <a16:creationId xmlns:a16="http://schemas.microsoft.com/office/drawing/2014/main" id="{55AF1452-4527-9696-9551-8C55DCFAD060}"/>
                    </a:ext>
                  </a:extLst>
                </p:cNvPr>
                <p:cNvSpPr/>
                <p:nvPr/>
              </p:nvSpPr>
              <p:spPr>
                <a:xfrm>
                  <a:off x="2986950" y="891325"/>
                  <a:ext cx="1633050" cy="22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2" h="91450" extrusionOk="0">
                      <a:moveTo>
                        <a:pt x="32661" y="0"/>
                      </a:moveTo>
                      <a:cubicBezTo>
                        <a:pt x="14632" y="0"/>
                        <a:pt x="0" y="14632"/>
                        <a:pt x="0" y="32661"/>
                      </a:cubicBezTo>
                      <a:lnTo>
                        <a:pt x="0" y="58789"/>
                      </a:lnTo>
                      <a:cubicBezTo>
                        <a:pt x="0" y="76818"/>
                        <a:pt x="14632" y="91450"/>
                        <a:pt x="32661" y="91450"/>
                      </a:cubicBezTo>
                      <a:cubicBezTo>
                        <a:pt x="50689" y="91450"/>
                        <a:pt x="65321" y="76818"/>
                        <a:pt x="65321" y="58789"/>
                      </a:cubicBezTo>
                      <a:lnTo>
                        <a:pt x="65321" y="32661"/>
                      </a:lnTo>
                      <a:cubicBezTo>
                        <a:pt x="65321" y="14632"/>
                        <a:pt x="50689" y="0"/>
                        <a:pt x="32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Google Shape;46;p3">
                  <a:extLst>
                    <a:ext uri="{FF2B5EF4-FFF2-40B4-BE49-F238E27FC236}">
                      <a16:creationId xmlns:a16="http://schemas.microsoft.com/office/drawing/2014/main" id="{8628C491-1354-1D93-5DFF-6E1A287832F8}"/>
                    </a:ext>
                  </a:extLst>
                </p:cNvPr>
                <p:cNvSpPr/>
                <p:nvPr/>
              </p:nvSpPr>
              <p:spPr>
                <a:xfrm>
                  <a:off x="2823650" y="728025"/>
                  <a:ext cx="1959650" cy="26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6" h="104515" extrusionOk="0">
                      <a:moveTo>
                        <a:pt x="39193" y="13065"/>
                      </a:moveTo>
                      <a:cubicBezTo>
                        <a:pt x="53563" y="13065"/>
                        <a:pt x="65321" y="24822"/>
                        <a:pt x="65321" y="39193"/>
                      </a:cubicBezTo>
                      <a:lnTo>
                        <a:pt x="65321" y="65321"/>
                      </a:lnTo>
                      <a:cubicBezTo>
                        <a:pt x="65321" y="79692"/>
                        <a:pt x="53563" y="91450"/>
                        <a:pt x="39193" y="91450"/>
                      </a:cubicBezTo>
                      <a:cubicBezTo>
                        <a:pt x="24822" y="91450"/>
                        <a:pt x="13064" y="79692"/>
                        <a:pt x="13064" y="65321"/>
                      </a:cubicBezTo>
                      <a:lnTo>
                        <a:pt x="13064" y="39193"/>
                      </a:lnTo>
                      <a:cubicBezTo>
                        <a:pt x="13064" y="24822"/>
                        <a:pt x="24822" y="13065"/>
                        <a:pt x="39193" y="13065"/>
                      </a:cubicBezTo>
                      <a:close/>
                      <a:moveTo>
                        <a:pt x="39193" y="0"/>
                      </a:moveTo>
                      <a:cubicBezTo>
                        <a:pt x="17506" y="0"/>
                        <a:pt x="0" y="17506"/>
                        <a:pt x="0" y="39193"/>
                      </a:cubicBezTo>
                      <a:lnTo>
                        <a:pt x="0" y="65321"/>
                      </a:lnTo>
                      <a:cubicBezTo>
                        <a:pt x="0" y="87008"/>
                        <a:pt x="17506" y="104514"/>
                        <a:pt x="39193" y="104514"/>
                      </a:cubicBezTo>
                      <a:cubicBezTo>
                        <a:pt x="60879" y="104514"/>
                        <a:pt x="78385" y="87008"/>
                        <a:pt x="78385" y="65321"/>
                      </a:cubicBezTo>
                      <a:lnTo>
                        <a:pt x="78385" y="39193"/>
                      </a:lnTo>
                      <a:cubicBezTo>
                        <a:pt x="78385" y="17506"/>
                        <a:pt x="60879" y="0"/>
                        <a:pt x="39193" y="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Google Shape;47;p3">
                  <a:extLst>
                    <a:ext uri="{FF2B5EF4-FFF2-40B4-BE49-F238E27FC236}">
                      <a16:creationId xmlns:a16="http://schemas.microsoft.com/office/drawing/2014/main" id="{29A32242-29D3-A68A-C610-C9E35188B116}"/>
                    </a:ext>
                  </a:extLst>
                </p:cNvPr>
                <p:cNvSpPr/>
                <p:nvPr/>
              </p:nvSpPr>
              <p:spPr>
                <a:xfrm>
                  <a:off x="1843825" y="3752375"/>
                  <a:ext cx="3919275" cy="1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71" h="48862" extrusionOk="0">
                      <a:moveTo>
                        <a:pt x="32661" y="1"/>
                      </a:moveTo>
                      <a:cubicBezTo>
                        <a:pt x="14632" y="1"/>
                        <a:pt x="0" y="14633"/>
                        <a:pt x="0" y="32661"/>
                      </a:cubicBezTo>
                      <a:lnTo>
                        <a:pt x="0" y="48861"/>
                      </a:lnTo>
                      <a:lnTo>
                        <a:pt x="156771" y="48861"/>
                      </a:lnTo>
                      <a:lnTo>
                        <a:pt x="156771" y="32661"/>
                      </a:lnTo>
                      <a:cubicBezTo>
                        <a:pt x="156771" y="14633"/>
                        <a:pt x="142139" y="1"/>
                        <a:pt x="1241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Google Shape;48;p3">
                  <a:extLst>
                    <a:ext uri="{FF2B5EF4-FFF2-40B4-BE49-F238E27FC236}">
                      <a16:creationId xmlns:a16="http://schemas.microsoft.com/office/drawing/2014/main" id="{C953D8AE-6CFE-9B72-83CF-3D4F55F44159}"/>
                    </a:ext>
                  </a:extLst>
                </p:cNvPr>
                <p:cNvSpPr/>
                <p:nvPr/>
              </p:nvSpPr>
              <p:spPr>
                <a:xfrm>
                  <a:off x="1680525" y="3589075"/>
                  <a:ext cx="4245900" cy="15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36" h="61926" extrusionOk="0">
                      <a:moveTo>
                        <a:pt x="130642" y="13065"/>
                      </a:moveTo>
                      <a:cubicBezTo>
                        <a:pt x="145013" y="13065"/>
                        <a:pt x="156771" y="24562"/>
                        <a:pt x="156771" y="39193"/>
                      </a:cubicBezTo>
                      <a:lnTo>
                        <a:pt x="156771" y="48861"/>
                      </a:lnTo>
                      <a:lnTo>
                        <a:pt x="13065" y="48861"/>
                      </a:lnTo>
                      <a:lnTo>
                        <a:pt x="13065" y="39193"/>
                      </a:lnTo>
                      <a:cubicBezTo>
                        <a:pt x="13065" y="24562"/>
                        <a:pt x="24822" y="13065"/>
                        <a:pt x="39193" y="13065"/>
                      </a:cubicBezTo>
                      <a:close/>
                      <a:moveTo>
                        <a:pt x="39193" y="1"/>
                      </a:moveTo>
                      <a:cubicBezTo>
                        <a:pt x="17506" y="1"/>
                        <a:pt x="0" y="17507"/>
                        <a:pt x="0" y="39193"/>
                      </a:cubicBezTo>
                      <a:lnTo>
                        <a:pt x="0" y="61925"/>
                      </a:lnTo>
                      <a:lnTo>
                        <a:pt x="169835" y="61925"/>
                      </a:lnTo>
                      <a:lnTo>
                        <a:pt x="169835" y="39193"/>
                      </a:lnTo>
                      <a:cubicBezTo>
                        <a:pt x="169835" y="17507"/>
                        <a:pt x="152329" y="1"/>
                        <a:pt x="130642" y="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Google Shape;49;p3">
                <a:extLst>
                  <a:ext uri="{FF2B5EF4-FFF2-40B4-BE49-F238E27FC236}">
                    <a16:creationId xmlns:a16="http://schemas.microsoft.com/office/drawing/2014/main" id="{327288F6-5C20-7270-0DB1-A2713468FE10}"/>
                  </a:ext>
                </a:extLst>
              </p:cNvPr>
              <p:cNvSpPr/>
              <p:nvPr/>
            </p:nvSpPr>
            <p:spPr>
              <a:xfrm>
                <a:off x="311600" y="1894850"/>
                <a:ext cx="1349272" cy="299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67" name="Google Shape;42;p3">
              <a:extLst>
                <a:ext uri="{FF2B5EF4-FFF2-40B4-BE49-F238E27FC236}">
                  <a16:creationId xmlns:a16="http://schemas.microsoft.com/office/drawing/2014/main" id="{8E350ECD-A563-CAFC-752E-36C18DBAEA13}"/>
                </a:ext>
              </a:extLst>
            </p:cNvPr>
            <p:cNvGrpSpPr/>
            <p:nvPr/>
          </p:nvGrpSpPr>
          <p:grpSpPr>
            <a:xfrm>
              <a:off x="8003937" y="1280936"/>
              <a:ext cx="1349272" cy="476898"/>
              <a:chOff x="311600" y="1716958"/>
              <a:chExt cx="1349272" cy="476898"/>
            </a:xfrm>
          </p:grpSpPr>
          <p:grpSp>
            <p:nvGrpSpPr>
              <p:cNvPr id="76" name="Google Shape;43;p3">
                <a:extLst>
                  <a:ext uri="{FF2B5EF4-FFF2-40B4-BE49-F238E27FC236}">
                    <a16:creationId xmlns:a16="http://schemas.microsoft.com/office/drawing/2014/main" id="{3C17C91C-22C3-1007-8D72-7F1649F59E82}"/>
                  </a:ext>
                </a:extLst>
              </p:cNvPr>
              <p:cNvGrpSpPr/>
              <p:nvPr/>
            </p:nvGrpSpPr>
            <p:grpSpPr>
              <a:xfrm>
                <a:off x="864956" y="1716958"/>
                <a:ext cx="246130" cy="246130"/>
                <a:chOff x="1190625" y="238125"/>
                <a:chExt cx="5225700" cy="5225700"/>
              </a:xfrm>
            </p:grpSpPr>
            <p:sp>
              <p:nvSpPr>
                <p:cNvPr id="78" name="Google Shape;44;p3">
                  <a:extLst>
                    <a:ext uri="{FF2B5EF4-FFF2-40B4-BE49-F238E27FC236}">
                      <a16:creationId xmlns:a16="http://schemas.microsoft.com/office/drawing/2014/main" id="{6406178E-5647-7017-4C10-2F3446729D82}"/>
                    </a:ext>
                  </a:extLst>
                </p:cNvPr>
                <p:cNvSpPr/>
                <p:nvPr/>
              </p:nvSpPr>
              <p:spPr>
                <a:xfrm>
                  <a:off x="1190625" y="238125"/>
                  <a:ext cx="5225700" cy="52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28" h="209028" extrusionOk="0">
                      <a:moveTo>
                        <a:pt x="0" y="0"/>
                      </a:moveTo>
                      <a:lnTo>
                        <a:pt x="0" y="209027"/>
                      </a:lnTo>
                      <a:lnTo>
                        <a:pt x="209027" y="209027"/>
                      </a:lnTo>
                      <a:lnTo>
                        <a:pt x="209027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Google Shape;45;p3">
                  <a:extLst>
                    <a:ext uri="{FF2B5EF4-FFF2-40B4-BE49-F238E27FC236}">
                      <a16:creationId xmlns:a16="http://schemas.microsoft.com/office/drawing/2014/main" id="{7C8DE84F-AB67-C7DE-49D3-20FDB1A482D2}"/>
                    </a:ext>
                  </a:extLst>
                </p:cNvPr>
                <p:cNvSpPr/>
                <p:nvPr/>
              </p:nvSpPr>
              <p:spPr>
                <a:xfrm>
                  <a:off x="2986950" y="891325"/>
                  <a:ext cx="1633050" cy="22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2" h="91450" extrusionOk="0">
                      <a:moveTo>
                        <a:pt x="32661" y="0"/>
                      </a:moveTo>
                      <a:cubicBezTo>
                        <a:pt x="14632" y="0"/>
                        <a:pt x="0" y="14632"/>
                        <a:pt x="0" y="32661"/>
                      </a:cubicBezTo>
                      <a:lnTo>
                        <a:pt x="0" y="58789"/>
                      </a:lnTo>
                      <a:cubicBezTo>
                        <a:pt x="0" y="76818"/>
                        <a:pt x="14632" y="91450"/>
                        <a:pt x="32661" y="91450"/>
                      </a:cubicBezTo>
                      <a:cubicBezTo>
                        <a:pt x="50689" y="91450"/>
                        <a:pt x="65321" y="76818"/>
                        <a:pt x="65321" y="58789"/>
                      </a:cubicBezTo>
                      <a:lnTo>
                        <a:pt x="65321" y="32661"/>
                      </a:lnTo>
                      <a:cubicBezTo>
                        <a:pt x="65321" y="14632"/>
                        <a:pt x="50689" y="0"/>
                        <a:pt x="32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Google Shape;46;p3">
                  <a:extLst>
                    <a:ext uri="{FF2B5EF4-FFF2-40B4-BE49-F238E27FC236}">
                      <a16:creationId xmlns:a16="http://schemas.microsoft.com/office/drawing/2014/main" id="{E8F93473-95B4-81DE-52FD-87DC0EEEBF0F}"/>
                    </a:ext>
                  </a:extLst>
                </p:cNvPr>
                <p:cNvSpPr/>
                <p:nvPr/>
              </p:nvSpPr>
              <p:spPr>
                <a:xfrm>
                  <a:off x="2823650" y="728025"/>
                  <a:ext cx="1959650" cy="26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6" h="104515" extrusionOk="0">
                      <a:moveTo>
                        <a:pt x="39193" y="13065"/>
                      </a:moveTo>
                      <a:cubicBezTo>
                        <a:pt x="53563" y="13065"/>
                        <a:pt x="65321" y="24822"/>
                        <a:pt x="65321" y="39193"/>
                      </a:cubicBezTo>
                      <a:lnTo>
                        <a:pt x="65321" y="65321"/>
                      </a:lnTo>
                      <a:cubicBezTo>
                        <a:pt x="65321" y="79692"/>
                        <a:pt x="53563" y="91450"/>
                        <a:pt x="39193" y="91450"/>
                      </a:cubicBezTo>
                      <a:cubicBezTo>
                        <a:pt x="24822" y="91450"/>
                        <a:pt x="13064" y="79692"/>
                        <a:pt x="13064" y="65321"/>
                      </a:cubicBezTo>
                      <a:lnTo>
                        <a:pt x="13064" y="39193"/>
                      </a:lnTo>
                      <a:cubicBezTo>
                        <a:pt x="13064" y="24822"/>
                        <a:pt x="24822" y="13065"/>
                        <a:pt x="39193" y="13065"/>
                      </a:cubicBezTo>
                      <a:close/>
                      <a:moveTo>
                        <a:pt x="39193" y="0"/>
                      </a:moveTo>
                      <a:cubicBezTo>
                        <a:pt x="17506" y="0"/>
                        <a:pt x="0" y="17506"/>
                        <a:pt x="0" y="39193"/>
                      </a:cubicBezTo>
                      <a:lnTo>
                        <a:pt x="0" y="65321"/>
                      </a:lnTo>
                      <a:cubicBezTo>
                        <a:pt x="0" y="87008"/>
                        <a:pt x="17506" y="104514"/>
                        <a:pt x="39193" y="104514"/>
                      </a:cubicBezTo>
                      <a:cubicBezTo>
                        <a:pt x="60879" y="104514"/>
                        <a:pt x="78385" y="87008"/>
                        <a:pt x="78385" y="65321"/>
                      </a:cubicBezTo>
                      <a:lnTo>
                        <a:pt x="78385" y="39193"/>
                      </a:lnTo>
                      <a:cubicBezTo>
                        <a:pt x="78385" y="17506"/>
                        <a:pt x="60879" y="0"/>
                        <a:pt x="39193" y="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Google Shape;47;p3">
                  <a:extLst>
                    <a:ext uri="{FF2B5EF4-FFF2-40B4-BE49-F238E27FC236}">
                      <a16:creationId xmlns:a16="http://schemas.microsoft.com/office/drawing/2014/main" id="{458F2FF6-0A19-D66F-9A93-7DCCFC7D07F8}"/>
                    </a:ext>
                  </a:extLst>
                </p:cNvPr>
                <p:cNvSpPr/>
                <p:nvPr/>
              </p:nvSpPr>
              <p:spPr>
                <a:xfrm>
                  <a:off x="1843825" y="3752375"/>
                  <a:ext cx="3919275" cy="1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71" h="48862" extrusionOk="0">
                      <a:moveTo>
                        <a:pt x="32661" y="1"/>
                      </a:moveTo>
                      <a:cubicBezTo>
                        <a:pt x="14632" y="1"/>
                        <a:pt x="0" y="14633"/>
                        <a:pt x="0" y="32661"/>
                      </a:cubicBezTo>
                      <a:lnTo>
                        <a:pt x="0" y="48861"/>
                      </a:lnTo>
                      <a:lnTo>
                        <a:pt x="156771" y="48861"/>
                      </a:lnTo>
                      <a:lnTo>
                        <a:pt x="156771" y="32661"/>
                      </a:lnTo>
                      <a:cubicBezTo>
                        <a:pt x="156771" y="14633"/>
                        <a:pt x="142139" y="1"/>
                        <a:pt x="1241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Google Shape;48;p3">
                  <a:extLst>
                    <a:ext uri="{FF2B5EF4-FFF2-40B4-BE49-F238E27FC236}">
                      <a16:creationId xmlns:a16="http://schemas.microsoft.com/office/drawing/2014/main" id="{CB979C5C-B8BC-78BE-1F4A-891A51193839}"/>
                    </a:ext>
                  </a:extLst>
                </p:cNvPr>
                <p:cNvSpPr/>
                <p:nvPr/>
              </p:nvSpPr>
              <p:spPr>
                <a:xfrm>
                  <a:off x="1680525" y="3589075"/>
                  <a:ext cx="4245900" cy="15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36" h="61926" extrusionOk="0">
                      <a:moveTo>
                        <a:pt x="130642" y="13065"/>
                      </a:moveTo>
                      <a:cubicBezTo>
                        <a:pt x="145013" y="13065"/>
                        <a:pt x="156771" y="24562"/>
                        <a:pt x="156771" y="39193"/>
                      </a:cubicBezTo>
                      <a:lnTo>
                        <a:pt x="156771" y="48861"/>
                      </a:lnTo>
                      <a:lnTo>
                        <a:pt x="13065" y="48861"/>
                      </a:lnTo>
                      <a:lnTo>
                        <a:pt x="13065" y="39193"/>
                      </a:lnTo>
                      <a:cubicBezTo>
                        <a:pt x="13065" y="24562"/>
                        <a:pt x="24822" y="13065"/>
                        <a:pt x="39193" y="13065"/>
                      </a:cubicBezTo>
                      <a:close/>
                      <a:moveTo>
                        <a:pt x="39193" y="1"/>
                      </a:moveTo>
                      <a:cubicBezTo>
                        <a:pt x="17506" y="1"/>
                        <a:pt x="0" y="17507"/>
                        <a:pt x="0" y="39193"/>
                      </a:cubicBezTo>
                      <a:lnTo>
                        <a:pt x="0" y="61925"/>
                      </a:lnTo>
                      <a:lnTo>
                        <a:pt x="169835" y="61925"/>
                      </a:lnTo>
                      <a:lnTo>
                        <a:pt x="169835" y="39193"/>
                      </a:lnTo>
                      <a:cubicBezTo>
                        <a:pt x="169835" y="17507"/>
                        <a:pt x="152329" y="1"/>
                        <a:pt x="130642" y="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Google Shape;49;p3">
                <a:extLst>
                  <a:ext uri="{FF2B5EF4-FFF2-40B4-BE49-F238E27FC236}">
                    <a16:creationId xmlns:a16="http://schemas.microsoft.com/office/drawing/2014/main" id="{993DC4C2-8E3E-6872-41B1-1E27558A0D3B}"/>
                  </a:ext>
                </a:extLst>
              </p:cNvPr>
              <p:cNvSpPr/>
              <p:nvPr/>
            </p:nvSpPr>
            <p:spPr>
              <a:xfrm>
                <a:off x="311600" y="1894850"/>
                <a:ext cx="1349272" cy="299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endParaRPr>
              </a:p>
            </p:txBody>
          </p:sp>
        </p:grpSp>
        <p:grpSp>
          <p:nvGrpSpPr>
            <p:cNvPr id="68" name="Google Shape;42;p3">
              <a:extLst>
                <a:ext uri="{FF2B5EF4-FFF2-40B4-BE49-F238E27FC236}">
                  <a16:creationId xmlns:a16="http://schemas.microsoft.com/office/drawing/2014/main" id="{F59E7CE8-14B0-DACB-D27E-60D05ABB9024}"/>
                </a:ext>
              </a:extLst>
            </p:cNvPr>
            <p:cNvGrpSpPr/>
            <p:nvPr/>
          </p:nvGrpSpPr>
          <p:grpSpPr>
            <a:xfrm>
              <a:off x="8421377" y="1289729"/>
              <a:ext cx="1349272" cy="476898"/>
              <a:chOff x="311600" y="1716958"/>
              <a:chExt cx="1349272" cy="476898"/>
            </a:xfrm>
          </p:grpSpPr>
          <p:grpSp>
            <p:nvGrpSpPr>
              <p:cNvPr id="69" name="Google Shape;43;p3">
                <a:extLst>
                  <a:ext uri="{FF2B5EF4-FFF2-40B4-BE49-F238E27FC236}">
                    <a16:creationId xmlns:a16="http://schemas.microsoft.com/office/drawing/2014/main" id="{AA0A05BD-8CD7-1378-D908-325DA6826BD0}"/>
                  </a:ext>
                </a:extLst>
              </p:cNvPr>
              <p:cNvGrpSpPr/>
              <p:nvPr/>
            </p:nvGrpSpPr>
            <p:grpSpPr>
              <a:xfrm>
                <a:off x="864956" y="1716958"/>
                <a:ext cx="246130" cy="246130"/>
                <a:chOff x="1190625" y="238125"/>
                <a:chExt cx="5225700" cy="5225700"/>
              </a:xfrm>
            </p:grpSpPr>
            <p:sp>
              <p:nvSpPr>
                <p:cNvPr id="71" name="Google Shape;44;p3">
                  <a:extLst>
                    <a:ext uri="{FF2B5EF4-FFF2-40B4-BE49-F238E27FC236}">
                      <a16:creationId xmlns:a16="http://schemas.microsoft.com/office/drawing/2014/main" id="{E48000D2-17CB-A304-CF31-3BB84B707A3A}"/>
                    </a:ext>
                  </a:extLst>
                </p:cNvPr>
                <p:cNvSpPr/>
                <p:nvPr/>
              </p:nvSpPr>
              <p:spPr>
                <a:xfrm>
                  <a:off x="1190625" y="238125"/>
                  <a:ext cx="5225700" cy="52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28" h="209028" extrusionOk="0">
                      <a:moveTo>
                        <a:pt x="0" y="0"/>
                      </a:moveTo>
                      <a:lnTo>
                        <a:pt x="0" y="209027"/>
                      </a:lnTo>
                      <a:lnTo>
                        <a:pt x="209027" y="209027"/>
                      </a:lnTo>
                      <a:lnTo>
                        <a:pt x="209027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Google Shape;45;p3">
                  <a:extLst>
                    <a:ext uri="{FF2B5EF4-FFF2-40B4-BE49-F238E27FC236}">
                      <a16:creationId xmlns:a16="http://schemas.microsoft.com/office/drawing/2014/main" id="{5A6357DE-FF59-566E-4610-A70B10C8EAD9}"/>
                    </a:ext>
                  </a:extLst>
                </p:cNvPr>
                <p:cNvSpPr/>
                <p:nvPr/>
              </p:nvSpPr>
              <p:spPr>
                <a:xfrm>
                  <a:off x="2986950" y="891325"/>
                  <a:ext cx="1633050" cy="22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22" h="91450" extrusionOk="0">
                      <a:moveTo>
                        <a:pt x="32661" y="0"/>
                      </a:moveTo>
                      <a:cubicBezTo>
                        <a:pt x="14632" y="0"/>
                        <a:pt x="0" y="14632"/>
                        <a:pt x="0" y="32661"/>
                      </a:cubicBezTo>
                      <a:lnTo>
                        <a:pt x="0" y="58789"/>
                      </a:lnTo>
                      <a:cubicBezTo>
                        <a:pt x="0" y="76818"/>
                        <a:pt x="14632" y="91450"/>
                        <a:pt x="32661" y="91450"/>
                      </a:cubicBezTo>
                      <a:cubicBezTo>
                        <a:pt x="50689" y="91450"/>
                        <a:pt x="65321" y="76818"/>
                        <a:pt x="65321" y="58789"/>
                      </a:cubicBezTo>
                      <a:lnTo>
                        <a:pt x="65321" y="32661"/>
                      </a:lnTo>
                      <a:cubicBezTo>
                        <a:pt x="65321" y="14632"/>
                        <a:pt x="50689" y="0"/>
                        <a:pt x="326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Google Shape;46;p3">
                  <a:extLst>
                    <a:ext uri="{FF2B5EF4-FFF2-40B4-BE49-F238E27FC236}">
                      <a16:creationId xmlns:a16="http://schemas.microsoft.com/office/drawing/2014/main" id="{91CA47B5-8106-75A3-25D6-B1A81B9D9376}"/>
                    </a:ext>
                  </a:extLst>
                </p:cNvPr>
                <p:cNvSpPr/>
                <p:nvPr/>
              </p:nvSpPr>
              <p:spPr>
                <a:xfrm>
                  <a:off x="2823650" y="728025"/>
                  <a:ext cx="1959650" cy="261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6" h="104515" extrusionOk="0">
                      <a:moveTo>
                        <a:pt x="39193" y="13065"/>
                      </a:moveTo>
                      <a:cubicBezTo>
                        <a:pt x="53563" y="13065"/>
                        <a:pt x="65321" y="24822"/>
                        <a:pt x="65321" y="39193"/>
                      </a:cubicBezTo>
                      <a:lnTo>
                        <a:pt x="65321" y="65321"/>
                      </a:lnTo>
                      <a:cubicBezTo>
                        <a:pt x="65321" y="79692"/>
                        <a:pt x="53563" y="91450"/>
                        <a:pt x="39193" y="91450"/>
                      </a:cubicBezTo>
                      <a:cubicBezTo>
                        <a:pt x="24822" y="91450"/>
                        <a:pt x="13064" y="79692"/>
                        <a:pt x="13064" y="65321"/>
                      </a:cubicBezTo>
                      <a:lnTo>
                        <a:pt x="13064" y="39193"/>
                      </a:lnTo>
                      <a:cubicBezTo>
                        <a:pt x="13064" y="24822"/>
                        <a:pt x="24822" y="13065"/>
                        <a:pt x="39193" y="13065"/>
                      </a:cubicBezTo>
                      <a:close/>
                      <a:moveTo>
                        <a:pt x="39193" y="0"/>
                      </a:moveTo>
                      <a:cubicBezTo>
                        <a:pt x="17506" y="0"/>
                        <a:pt x="0" y="17506"/>
                        <a:pt x="0" y="39193"/>
                      </a:cubicBezTo>
                      <a:lnTo>
                        <a:pt x="0" y="65321"/>
                      </a:lnTo>
                      <a:cubicBezTo>
                        <a:pt x="0" y="87008"/>
                        <a:pt x="17506" y="104514"/>
                        <a:pt x="39193" y="104514"/>
                      </a:cubicBezTo>
                      <a:cubicBezTo>
                        <a:pt x="60879" y="104514"/>
                        <a:pt x="78385" y="87008"/>
                        <a:pt x="78385" y="65321"/>
                      </a:cubicBezTo>
                      <a:lnTo>
                        <a:pt x="78385" y="39193"/>
                      </a:lnTo>
                      <a:cubicBezTo>
                        <a:pt x="78385" y="17506"/>
                        <a:pt x="60879" y="0"/>
                        <a:pt x="39193" y="0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Google Shape;47;p3">
                  <a:extLst>
                    <a:ext uri="{FF2B5EF4-FFF2-40B4-BE49-F238E27FC236}">
                      <a16:creationId xmlns:a16="http://schemas.microsoft.com/office/drawing/2014/main" id="{B9D51503-3E31-4269-06DA-E694B14A3B50}"/>
                    </a:ext>
                  </a:extLst>
                </p:cNvPr>
                <p:cNvSpPr/>
                <p:nvPr/>
              </p:nvSpPr>
              <p:spPr>
                <a:xfrm>
                  <a:off x="1843825" y="3752375"/>
                  <a:ext cx="3919275" cy="122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71" h="48862" extrusionOk="0">
                      <a:moveTo>
                        <a:pt x="32661" y="1"/>
                      </a:moveTo>
                      <a:cubicBezTo>
                        <a:pt x="14632" y="1"/>
                        <a:pt x="0" y="14633"/>
                        <a:pt x="0" y="32661"/>
                      </a:cubicBezTo>
                      <a:lnTo>
                        <a:pt x="0" y="48861"/>
                      </a:lnTo>
                      <a:lnTo>
                        <a:pt x="156771" y="48861"/>
                      </a:lnTo>
                      <a:lnTo>
                        <a:pt x="156771" y="32661"/>
                      </a:lnTo>
                      <a:cubicBezTo>
                        <a:pt x="156771" y="14633"/>
                        <a:pt x="142139" y="1"/>
                        <a:pt x="1241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Google Shape;48;p3">
                  <a:extLst>
                    <a:ext uri="{FF2B5EF4-FFF2-40B4-BE49-F238E27FC236}">
                      <a16:creationId xmlns:a16="http://schemas.microsoft.com/office/drawing/2014/main" id="{B402109F-EEF5-FEC9-BDB8-62D6C8406D9B}"/>
                    </a:ext>
                  </a:extLst>
                </p:cNvPr>
                <p:cNvSpPr/>
                <p:nvPr/>
              </p:nvSpPr>
              <p:spPr>
                <a:xfrm>
                  <a:off x="1680525" y="3589075"/>
                  <a:ext cx="4245900" cy="15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36" h="61926" extrusionOk="0">
                      <a:moveTo>
                        <a:pt x="130642" y="13065"/>
                      </a:moveTo>
                      <a:cubicBezTo>
                        <a:pt x="145013" y="13065"/>
                        <a:pt x="156771" y="24562"/>
                        <a:pt x="156771" y="39193"/>
                      </a:cubicBezTo>
                      <a:lnTo>
                        <a:pt x="156771" y="48861"/>
                      </a:lnTo>
                      <a:lnTo>
                        <a:pt x="13065" y="48861"/>
                      </a:lnTo>
                      <a:lnTo>
                        <a:pt x="13065" y="39193"/>
                      </a:lnTo>
                      <a:cubicBezTo>
                        <a:pt x="13065" y="24562"/>
                        <a:pt x="24822" y="13065"/>
                        <a:pt x="39193" y="13065"/>
                      </a:cubicBezTo>
                      <a:close/>
                      <a:moveTo>
                        <a:pt x="39193" y="1"/>
                      </a:moveTo>
                      <a:cubicBezTo>
                        <a:pt x="17506" y="1"/>
                        <a:pt x="0" y="17507"/>
                        <a:pt x="0" y="39193"/>
                      </a:cubicBezTo>
                      <a:lnTo>
                        <a:pt x="0" y="61925"/>
                      </a:lnTo>
                      <a:lnTo>
                        <a:pt x="169835" y="61925"/>
                      </a:lnTo>
                      <a:lnTo>
                        <a:pt x="169835" y="39193"/>
                      </a:lnTo>
                      <a:cubicBezTo>
                        <a:pt x="169835" y="17507"/>
                        <a:pt x="152329" y="1"/>
                        <a:pt x="130642" y="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0" name="Google Shape;49;p3">
                <a:extLst>
                  <a:ext uri="{FF2B5EF4-FFF2-40B4-BE49-F238E27FC236}">
                    <a16:creationId xmlns:a16="http://schemas.microsoft.com/office/drawing/2014/main" id="{B10326E4-BF75-1B83-E3E9-02BA3606E34D}"/>
                  </a:ext>
                </a:extLst>
              </p:cNvPr>
              <p:cNvSpPr/>
              <p:nvPr/>
            </p:nvSpPr>
            <p:spPr>
              <a:xfrm>
                <a:off x="311600" y="1894850"/>
                <a:ext cx="1349272" cy="2990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261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EBC98-C13D-8F82-6A1A-BEE16AC6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80B47A00-BFBB-E97E-2900-83C6C782721D}"/>
              </a:ext>
            </a:extLst>
          </p:cNvPr>
          <p:cNvSpPr/>
          <p:nvPr/>
        </p:nvSpPr>
        <p:spPr>
          <a:xfrm>
            <a:off x="-1" y="0"/>
            <a:ext cx="4320000" cy="6857999"/>
          </a:xfrm>
          <a:prstGeom prst="rect">
            <a:avLst/>
          </a:prstGeom>
          <a:solidFill>
            <a:srgbClr val="266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0" rIns="360000" bIns="360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Enterprise Design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843FACB-A153-0744-6940-3C52297E1CC7}"/>
              </a:ext>
            </a:extLst>
          </p:cNvPr>
          <p:cNvSpPr txBox="1"/>
          <p:nvPr/>
        </p:nvSpPr>
        <p:spPr>
          <a:xfrm>
            <a:off x="7171016" y="6250619"/>
            <a:ext cx="212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Eero Hosiaisluoma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F925D7-D04A-ED39-A425-9D984ED1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146" y="6200077"/>
            <a:ext cx="480870" cy="47041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04EBDA4-E9A2-47AF-D88B-872E25B587F9}"/>
              </a:ext>
            </a:extLst>
          </p:cNvPr>
          <p:cNvSpPr txBox="1"/>
          <p:nvPr/>
        </p:nvSpPr>
        <p:spPr>
          <a:xfrm>
            <a:off x="4657808" y="1418527"/>
            <a:ext cx="73025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Kehittämiskohde 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Liiketoiminnan kyvykkyydet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(blogi) ja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pdf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Liiketoiminnan kyvykkyyksien KUVAUSPOHJAT (pptx)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Kyvykkyyskartta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(blogi) ja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pdf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1"/>
              </a:rPr>
              <a:t>Liiketoiminnan kyvykkyys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(blogi) ja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pdf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" action="ppaction://noactio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3"/>
              </a:rPr>
              <a:t>EDGY Cookbook</a:t>
            </a:r>
            <a:r>
              <a:rPr kumimoji="0" lang="fi-FI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(pdf - laaja opus aihepiiristä)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4"/>
              </a:rPr>
              <a:t>Enterprise Design &amp; EDGY Cookbook</a:t>
            </a:r>
            <a:r>
              <a:rPr kumimoji="0" lang="fi-FI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(blogi)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" action="ppaction://noaction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Intersection Groupin sivut: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5"/>
              </a:rPr>
              <a:t>Enterprise Design with EDGY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(by 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6"/>
              </a:rPr>
              <a:t>Intersection Group</a:t>
            </a: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Google Shape;58;p13">
            <a:extLst>
              <a:ext uri="{FF2B5EF4-FFF2-40B4-BE49-F238E27FC236}">
                <a16:creationId xmlns:a16="http://schemas.microsoft.com/office/drawing/2014/main" id="{A013A8A0-E15A-3766-A08B-920C10603274}"/>
              </a:ext>
            </a:extLst>
          </p:cNvPr>
          <p:cNvGrpSpPr/>
          <p:nvPr/>
        </p:nvGrpSpPr>
        <p:grpSpPr>
          <a:xfrm rot="1800070">
            <a:off x="615321" y="2650597"/>
            <a:ext cx="2776296" cy="2726918"/>
            <a:chOff x="1131375" y="250675"/>
            <a:chExt cx="5343600" cy="5206925"/>
          </a:xfrm>
        </p:grpSpPr>
        <p:sp>
          <p:nvSpPr>
            <p:cNvPr id="8" name="Google Shape;59;p13">
              <a:extLst>
                <a:ext uri="{FF2B5EF4-FFF2-40B4-BE49-F238E27FC236}">
                  <a16:creationId xmlns:a16="http://schemas.microsoft.com/office/drawing/2014/main" id="{CF5FF7D2-C5F2-178F-B0E5-82FE6D07DE66}"/>
                </a:ext>
              </a:extLst>
            </p:cNvPr>
            <p:cNvSpPr/>
            <p:nvPr/>
          </p:nvSpPr>
          <p:spPr>
            <a:xfrm>
              <a:off x="3278700" y="250675"/>
              <a:ext cx="3196275" cy="2604075"/>
            </a:xfrm>
            <a:custGeom>
              <a:avLst/>
              <a:gdLst/>
              <a:ahLst/>
              <a:cxnLst/>
              <a:rect l="l" t="t" r="r" b="b"/>
              <a:pathLst>
                <a:path w="127851" h="104163" extrusionOk="0">
                  <a:moveTo>
                    <a:pt x="58822" y="1"/>
                  </a:moveTo>
                  <a:cubicBezTo>
                    <a:pt x="37917" y="1"/>
                    <a:pt x="17585" y="10850"/>
                    <a:pt x="6372" y="30246"/>
                  </a:cubicBezTo>
                  <a:cubicBezTo>
                    <a:pt x="3508" y="35186"/>
                    <a:pt x="1371" y="40509"/>
                    <a:pt x="0" y="46053"/>
                  </a:cubicBezTo>
                  <a:cubicBezTo>
                    <a:pt x="20747" y="52082"/>
                    <a:pt x="36716" y="68696"/>
                    <a:pt x="41918" y="89685"/>
                  </a:cubicBezTo>
                  <a:cubicBezTo>
                    <a:pt x="47457" y="88081"/>
                    <a:pt x="53112" y="87299"/>
                    <a:pt x="58724" y="87299"/>
                  </a:cubicBezTo>
                  <a:cubicBezTo>
                    <a:pt x="74131" y="87299"/>
                    <a:pt x="89207" y="93195"/>
                    <a:pt x="100631" y="104162"/>
                  </a:cubicBezTo>
                  <a:cubicBezTo>
                    <a:pt x="104745" y="100210"/>
                    <a:pt x="108293" y="95694"/>
                    <a:pt x="111136" y="90734"/>
                  </a:cubicBezTo>
                  <a:cubicBezTo>
                    <a:pt x="127851" y="61821"/>
                    <a:pt x="117931" y="24822"/>
                    <a:pt x="88998" y="8107"/>
                  </a:cubicBezTo>
                  <a:cubicBezTo>
                    <a:pt x="79474" y="2612"/>
                    <a:pt x="69079" y="1"/>
                    <a:pt x="58822" y="1"/>
                  </a:cubicBezTo>
                  <a:close/>
                </a:path>
              </a:pathLst>
            </a:custGeom>
            <a:solidFill>
              <a:srgbClr val="1450E6"/>
            </a:solidFill>
            <a:ln w="25200" cap="flat" cmpd="sng">
              <a:solidFill>
                <a:srgbClr val="FFFFFF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Google Shape;60;p13">
              <a:extLst>
                <a:ext uri="{FF2B5EF4-FFF2-40B4-BE49-F238E27FC236}">
                  <a16:creationId xmlns:a16="http://schemas.microsoft.com/office/drawing/2014/main" id="{E7379409-A9A0-C90D-F8E8-4671E7293D2E}"/>
                </a:ext>
              </a:extLst>
            </p:cNvPr>
            <p:cNvSpPr/>
            <p:nvPr/>
          </p:nvSpPr>
          <p:spPr>
            <a:xfrm>
              <a:off x="1131375" y="1342975"/>
              <a:ext cx="2568225" cy="3024875"/>
            </a:xfrm>
            <a:custGeom>
              <a:avLst/>
              <a:gdLst/>
              <a:ahLst/>
              <a:cxnLst/>
              <a:rect l="l" t="t" r="r" b="b"/>
              <a:pathLst>
                <a:path w="102729" h="120995" extrusionOk="0">
                  <a:moveTo>
                    <a:pt x="69131" y="0"/>
                  </a:moveTo>
                  <a:cubicBezTo>
                    <a:pt x="48233" y="0"/>
                    <a:pt x="27906" y="10847"/>
                    <a:pt x="16695" y="30246"/>
                  </a:cubicBezTo>
                  <a:cubicBezTo>
                    <a:pt x="1" y="59180"/>
                    <a:pt x="9921" y="96158"/>
                    <a:pt x="38834" y="112873"/>
                  </a:cubicBezTo>
                  <a:cubicBezTo>
                    <a:pt x="48114" y="118241"/>
                    <a:pt x="58556" y="120995"/>
                    <a:pt x="69075" y="120995"/>
                  </a:cubicBezTo>
                  <a:cubicBezTo>
                    <a:pt x="74714" y="120995"/>
                    <a:pt x="80376" y="120203"/>
                    <a:pt x="85893" y="118599"/>
                  </a:cubicBezTo>
                  <a:cubicBezTo>
                    <a:pt x="80711" y="97589"/>
                    <a:pt x="87123" y="75411"/>
                    <a:pt x="102729" y="60430"/>
                  </a:cubicBezTo>
                  <a:cubicBezTo>
                    <a:pt x="87184" y="45449"/>
                    <a:pt x="80772" y="23331"/>
                    <a:pt x="85893" y="2382"/>
                  </a:cubicBezTo>
                  <a:cubicBezTo>
                    <a:pt x="80375" y="779"/>
                    <a:pt x="74732" y="0"/>
                    <a:pt x="69131" y="0"/>
                  </a:cubicBezTo>
                  <a:close/>
                </a:path>
              </a:pathLst>
            </a:custGeom>
            <a:solidFill>
              <a:srgbClr val="00E664"/>
            </a:solidFill>
            <a:ln w="25200" cap="flat" cmpd="sng">
              <a:solidFill>
                <a:srgbClr val="FFFFFF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Google Shape;61;p13">
              <a:extLst>
                <a:ext uri="{FF2B5EF4-FFF2-40B4-BE49-F238E27FC236}">
                  <a16:creationId xmlns:a16="http://schemas.microsoft.com/office/drawing/2014/main" id="{9C76153F-57A4-6199-3AFA-B57F82B99384}"/>
                </a:ext>
              </a:extLst>
            </p:cNvPr>
            <p:cNvSpPr/>
            <p:nvPr/>
          </p:nvSpPr>
          <p:spPr>
            <a:xfrm>
              <a:off x="3150650" y="1402500"/>
              <a:ext cx="1176025" cy="1451225"/>
            </a:xfrm>
            <a:custGeom>
              <a:avLst/>
              <a:gdLst/>
              <a:ahLst/>
              <a:cxnLst/>
              <a:rect l="l" t="t" r="r" b="b"/>
              <a:pathLst>
                <a:path w="47041" h="58049" extrusionOk="0">
                  <a:moveTo>
                    <a:pt x="5122" y="1"/>
                  </a:moveTo>
                  <a:lnTo>
                    <a:pt x="5122" y="1"/>
                  </a:lnTo>
                  <a:cubicBezTo>
                    <a:pt x="1" y="20970"/>
                    <a:pt x="6413" y="43068"/>
                    <a:pt x="21958" y="58049"/>
                  </a:cubicBezTo>
                  <a:cubicBezTo>
                    <a:pt x="29015" y="51274"/>
                    <a:pt x="37624" y="46314"/>
                    <a:pt x="47040" y="43612"/>
                  </a:cubicBezTo>
                  <a:cubicBezTo>
                    <a:pt x="41838" y="22643"/>
                    <a:pt x="25869" y="6029"/>
                    <a:pt x="5122" y="1"/>
                  </a:cubicBezTo>
                  <a:close/>
                </a:path>
              </a:pathLst>
            </a:custGeom>
            <a:solidFill>
              <a:srgbClr val="00C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Google Shape;62;p13">
              <a:extLst>
                <a:ext uri="{FF2B5EF4-FFF2-40B4-BE49-F238E27FC236}">
                  <a16:creationId xmlns:a16="http://schemas.microsoft.com/office/drawing/2014/main" id="{174193C3-51FF-9B62-15DB-B8A0CA910FEC}"/>
                </a:ext>
              </a:extLst>
            </p:cNvPr>
            <p:cNvSpPr/>
            <p:nvPr/>
          </p:nvSpPr>
          <p:spPr>
            <a:xfrm>
              <a:off x="3150650" y="1402500"/>
              <a:ext cx="1176025" cy="1451225"/>
            </a:xfrm>
            <a:custGeom>
              <a:avLst/>
              <a:gdLst/>
              <a:ahLst/>
              <a:cxnLst/>
              <a:rect l="l" t="t" r="r" b="b"/>
              <a:pathLst>
                <a:path w="47041" h="58049" fill="none" extrusionOk="0">
                  <a:moveTo>
                    <a:pt x="21958" y="58049"/>
                  </a:moveTo>
                  <a:cubicBezTo>
                    <a:pt x="29015" y="51274"/>
                    <a:pt x="37624" y="46314"/>
                    <a:pt x="47040" y="43612"/>
                  </a:cubicBezTo>
                  <a:cubicBezTo>
                    <a:pt x="41838" y="22643"/>
                    <a:pt x="25869" y="6029"/>
                    <a:pt x="5122" y="1"/>
                  </a:cubicBezTo>
                  <a:cubicBezTo>
                    <a:pt x="1" y="20970"/>
                    <a:pt x="6413" y="43068"/>
                    <a:pt x="21958" y="58049"/>
                  </a:cubicBezTo>
                  <a:close/>
                </a:path>
              </a:pathLst>
            </a:custGeom>
            <a:noFill/>
            <a:ln w="25200" cap="flat" cmpd="sng">
              <a:solidFill>
                <a:srgbClr val="FFFFFF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CAEFE20C-387F-64BC-E5CB-801092AA2314}"/>
                </a:ext>
              </a:extLst>
            </p:cNvPr>
            <p:cNvSpPr/>
            <p:nvPr/>
          </p:nvSpPr>
          <p:spPr>
            <a:xfrm>
              <a:off x="3278700" y="2854725"/>
              <a:ext cx="3132775" cy="2602875"/>
            </a:xfrm>
            <a:custGeom>
              <a:avLst/>
              <a:gdLst/>
              <a:ahLst/>
              <a:cxnLst/>
              <a:rect l="l" t="t" r="r" b="b"/>
              <a:pathLst>
                <a:path w="125311" h="104115" extrusionOk="0">
                  <a:moveTo>
                    <a:pt x="100631" y="0"/>
                  </a:moveTo>
                  <a:cubicBezTo>
                    <a:pt x="89199" y="10945"/>
                    <a:pt x="74121" y="16823"/>
                    <a:pt x="58709" y="16823"/>
                  </a:cubicBezTo>
                  <a:cubicBezTo>
                    <a:pt x="53110" y="16823"/>
                    <a:pt x="47467" y="16047"/>
                    <a:pt x="41938" y="14457"/>
                  </a:cubicBezTo>
                  <a:cubicBezTo>
                    <a:pt x="36756" y="35466"/>
                    <a:pt x="20768" y="52100"/>
                    <a:pt x="0" y="58129"/>
                  </a:cubicBezTo>
                  <a:cubicBezTo>
                    <a:pt x="3912" y="74098"/>
                    <a:pt x="14215" y="87788"/>
                    <a:pt x="28470" y="95994"/>
                  </a:cubicBezTo>
                  <a:cubicBezTo>
                    <a:pt x="37997" y="101498"/>
                    <a:pt x="48399" y="104114"/>
                    <a:pt x="58663" y="104114"/>
                  </a:cubicBezTo>
                  <a:cubicBezTo>
                    <a:pt x="79568" y="104114"/>
                    <a:pt x="99899" y="93262"/>
                    <a:pt x="111096" y="73856"/>
                  </a:cubicBezTo>
                  <a:cubicBezTo>
                    <a:pt x="125310" y="49257"/>
                    <a:pt x="120250" y="18832"/>
                    <a:pt x="100631" y="0"/>
                  </a:cubicBezTo>
                  <a:close/>
                </a:path>
              </a:pathLst>
            </a:custGeom>
            <a:solidFill>
              <a:srgbClr val="FF005A"/>
            </a:solidFill>
            <a:ln w="25200" cap="flat" cmpd="sng">
              <a:solidFill>
                <a:srgbClr val="FFFFFF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8D930F39-E887-1A7B-36F9-D56082829F13}"/>
                </a:ext>
              </a:extLst>
            </p:cNvPr>
            <p:cNvSpPr/>
            <p:nvPr/>
          </p:nvSpPr>
          <p:spPr>
            <a:xfrm>
              <a:off x="4326650" y="2433150"/>
              <a:ext cx="1467850" cy="842150"/>
            </a:xfrm>
            <a:custGeom>
              <a:avLst/>
              <a:gdLst/>
              <a:ahLst/>
              <a:cxnLst/>
              <a:rect l="l" t="t" r="r" b="b"/>
              <a:pathLst>
                <a:path w="58714" h="33686" extrusionOk="0">
                  <a:moveTo>
                    <a:pt x="16806" y="0"/>
                  </a:moveTo>
                  <a:cubicBezTo>
                    <a:pt x="11194" y="0"/>
                    <a:pt x="5539" y="782"/>
                    <a:pt x="0" y="2386"/>
                  </a:cubicBezTo>
                  <a:cubicBezTo>
                    <a:pt x="2339" y="11883"/>
                    <a:pt x="2359" y="21803"/>
                    <a:pt x="20" y="31320"/>
                  </a:cubicBezTo>
                  <a:cubicBezTo>
                    <a:pt x="5549" y="32910"/>
                    <a:pt x="11192" y="33686"/>
                    <a:pt x="16791" y="33686"/>
                  </a:cubicBezTo>
                  <a:cubicBezTo>
                    <a:pt x="32203" y="33686"/>
                    <a:pt x="47281" y="27808"/>
                    <a:pt x="58713" y="16863"/>
                  </a:cubicBezTo>
                  <a:cubicBezTo>
                    <a:pt x="47289" y="5896"/>
                    <a:pt x="32213" y="0"/>
                    <a:pt x="16806" y="0"/>
                  </a:cubicBezTo>
                  <a:close/>
                </a:path>
              </a:pathLst>
            </a:custGeom>
            <a:solidFill>
              <a:srgbClr val="BE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" name="Google Shape;65;p13">
              <a:extLst>
                <a:ext uri="{FF2B5EF4-FFF2-40B4-BE49-F238E27FC236}">
                  <a16:creationId xmlns:a16="http://schemas.microsoft.com/office/drawing/2014/main" id="{35E38C7C-5ED2-BD74-48D1-12BB5685F27D}"/>
                </a:ext>
              </a:extLst>
            </p:cNvPr>
            <p:cNvSpPr/>
            <p:nvPr/>
          </p:nvSpPr>
          <p:spPr>
            <a:xfrm>
              <a:off x="4326650" y="2342575"/>
              <a:ext cx="1467850" cy="1022775"/>
            </a:xfrm>
            <a:custGeom>
              <a:avLst/>
              <a:gdLst/>
              <a:ahLst/>
              <a:cxnLst/>
              <a:rect l="l" t="t" r="r" b="b"/>
              <a:pathLst>
                <a:path w="58714" h="40911" fill="none" extrusionOk="0">
                  <a:moveTo>
                    <a:pt x="0" y="6009"/>
                  </a:moveTo>
                  <a:cubicBezTo>
                    <a:pt x="2339" y="15506"/>
                    <a:pt x="2359" y="25426"/>
                    <a:pt x="20" y="34943"/>
                  </a:cubicBezTo>
                  <a:cubicBezTo>
                    <a:pt x="20768" y="40911"/>
                    <a:pt x="43128" y="35406"/>
                    <a:pt x="58713" y="20486"/>
                  </a:cubicBezTo>
                  <a:cubicBezTo>
                    <a:pt x="43128" y="5525"/>
                    <a:pt x="20747" y="1"/>
                    <a:pt x="0" y="6009"/>
                  </a:cubicBezTo>
                  <a:close/>
                </a:path>
              </a:pathLst>
            </a:custGeom>
            <a:noFill/>
            <a:ln w="25200" cap="flat" cmpd="sng">
              <a:solidFill>
                <a:srgbClr val="FFFFFF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66;p13">
              <a:extLst>
                <a:ext uri="{FF2B5EF4-FFF2-40B4-BE49-F238E27FC236}">
                  <a16:creationId xmlns:a16="http://schemas.microsoft.com/office/drawing/2014/main" id="{27B63B2D-BC14-7D0F-6F96-7991D887CBE4}"/>
                </a:ext>
              </a:extLst>
            </p:cNvPr>
            <p:cNvSpPr/>
            <p:nvPr/>
          </p:nvSpPr>
          <p:spPr>
            <a:xfrm>
              <a:off x="3149150" y="2853700"/>
              <a:ext cx="1178525" cy="1454250"/>
            </a:xfrm>
            <a:custGeom>
              <a:avLst/>
              <a:gdLst/>
              <a:ahLst/>
              <a:cxnLst/>
              <a:rect l="l" t="t" r="r" b="b"/>
              <a:pathLst>
                <a:path w="47141" h="58170" extrusionOk="0">
                  <a:moveTo>
                    <a:pt x="22018" y="1"/>
                  </a:moveTo>
                  <a:cubicBezTo>
                    <a:pt x="6412" y="14982"/>
                    <a:pt x="0" y="37160"/>
                    <a:pt x="5182" y="58170"/>
                  </a:cubicBezTo>
                  <a:cubicBezTo>
                    <a:pt x="25950" y="52141"/>
                    <a:pt x="41959" y="35507"/>
                    <a:pt x="47140" y="14498"/>
                  </a:cubicBezTo>
                  <a:cubicBezTo>
                    <a:pt x="37704" y="11756"/>
                    <a:pt x="29095" y="6775"/>
                    <a:pt x="22018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67;p13">
              <a:extLst>
                <a:ext uri="{FF2B5EF4-FFF2-40B4-BE49-F238E27FC236}">
                  <a16:creationId xmlns:a16="http://schemas.microsoft.com/office/drawing/2014/main" id="{F424339E-6B75-98F1-EDD5-294DF3D446C9}"/>
                </a:ext>
              </a:extLst>
            </p:cNvPr>
            <p:cNvSpPr/>
            <p:nvPr/>
          </p:nvSpPr>
          <p:spPr>
            <a:xfrm>
              <a:off x="3149150" y="2853700"/>
              <a:ext cx="1178525" cy="1454250"/>
            </a:xfrm>
            <a:custGeom>
              <a:avLst/>
              <a:gdLst/>
              <a:ahLst/>
              <a:cxnLst/>
              <a:rect l="l" t="t" r="r" b="b"/>
              <a:pathLst>
                <a:path w="47141" h="58170" fill="none" extrusionOk="0">
                  <a:moveTo>
                    <a:pt x="47140" y="14498"/>
                  </a:moveTo>
                  <a:cubicBezTo>
                    <a:pt x="37704" y="11756"/>
                    <a:pt x="29095" y="6775"/>
                    <a:pt x="22018" y="1"/>
                  </a:cubicBezTo>
                  <a:cubicBezTo>
                    <a:pt x="6412" y="14982"/>
                    <a:pt x="0" y="37160"/>
                    <a:pt x="5182" y="58170"/>
                  </a:cubicBezTo>
                  <a:cubicBezTo>
                    <a:pt x="25950" y="52141"/>
                    <a:pt x="41959" y="35507"/>
                    <a:pt x="47140" y="14498"/>
                  </a:cubicBezTo>
                  <a:close/>
                </a:path>
              </a:pathLst>
            </a:custGeom>
            <a:noFill/>
            <a:ln w="25200" cap="flat" cmpd="sng">
              <a:solidFill>
                <a:srgbClr val="FFFFFF"/>
              </a:solidFill>
              <a:prstDash val="solid"/>
              <a:miter lim="20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68;p13">
              <a:extLst>
                <a:ext uri="{FF2B5EF4-FFF2-40B4-BE49-F238E27FC236}">
                  <a16:creationId xmlns:a16="http://schemas.microsoft.com/office/drawing/2014/main" id="{47611679-3603-DFAB-0872-B854FB79AC83}"/>
                </a:ext>
              </a:extLst>
            </p:cNvPr>
            <p:cNvSpPr/>
            <p:nvPr/>
          </p:nvSpPr>
          <p:spPr>
            <a:xfrm>
              <a:off x="3699575" y="2492800"/>
              <a:ext cx="686075" cy="723350"/>
            </a:xfrm>
            <a:custGeom>
              <a:avLst/>
              <a:gdLst/>
              <a:ahLst/>
              <a:cxnLst/>
              <a:rect l="l" t="t" r="r" b="b"/>
              <a:pathLst>
                <a:path w="27443" h="28934" extrusionOk="0">
                  <a:moveTo>
                    <a:pt x="25083" y="0"/>
                  </a:moveTo>
                  <a:cubicBezTo>
                    <a:pt x="15667" y="2702"/>
                    <a:pt x="7058" y="7662"/>
                    <a:pt x="1" y="14437"/>
                  </a:cubicBezTo>
                  <a:cubicBezTo>
                    <a:pt x="7078" y="21211"/>
                    <a:pt x="15687" y="26192"/>
                    <a:pt x="25123" y="28934"/>
                  </a:cubicBezTo>
                  <a:cubicBezTo>
                    <a:pt x="27442" y="19417"/>
                    <a:pt x="27422" y="9497"/>
                    <a:pt x="25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5" name="Kuva 24">
            <a:extLst>
              <a:ext uri="{FF2B5EF4-FFF2-40B4-BE49-F238E27FC236}">
                <a16:creationId xmlns:a16="http://schemas.microsoft.com/office/drawing/2014/main" id="{0D6F2961-3BF7-DD25-48AE-FCC050530E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75486" y="3277603"/>
            <a:ext cx="540000" cy="54000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D17674EE-040D-B706-C93D-8C06A6E9E2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94562" y="4749513"/>
            <a:ext cx="540000" cy="540000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1733D4E3-AE2A-444A-30D3-6CF1036C6C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0324" y="3300614"/>
            <a:ext cx="540000" cy="540000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7B7ED29E-17A1-2919-A7B7-0B686C7A54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61777" y="4385680"/>
            <a:ext cx="288000" cy="288000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A14887F-BEBA-98EA-E443-101AED213B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19403" y="3126526"/>
            <a:ext cx="288000" cy="28800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C7DD7C8-B743-BCB0-5100-493279D812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28219" y="4381179"/>
            <a:ext cx="288000" cy="28800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AF6EB8DD-D872-73BB-13D9-7FD4174664B8}"/>
              </a:ext>
            </a:extLst>
          </p:cNvPr>
          <p:cNvSpPr txBox="1"/>
          <p:nvPr/>
        </p:nvSpPr>
        <p:spPr>
          <a:xfrm>
            <a:off x="1655173" y="5205823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B8E2AA56-830E-9E6E-3A47-661EE1B327D3}"/>
              </a:ext>
            </a:extLst>
          </p:cNvPr>
          <p:cNvSpPr txBox="1"/>
          <p:nvPr/>
        </p:nvSpPr>
        <p:spPr>
          <a:xfrm>
            <a:off x="2399531" y="3793491"/>
            <a:ext cx="1088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Architecture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07232958-A1EB-AAD9-5115-8BE7617FBD08}"/>
              </a:ext>
            </a:extLst>
          </p:cNvPr>
          <p:cNvSpPr txBox="1"/>
          <p:nvPr/>
        </p:nvSpPr>
        <p:spPr>
          <a:xfrm>
            <a:off x="968433" y="3793491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Identity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B74A428A-064A-7DA1-3888-886B72757731}"/>
              </a:ext>
            </a:extLst>
          </p:cNvPr>
          <p:cNvSpPr txBox="1"/>
          <p:nvPr/>
        </p:nvSpPr>
        <p:spPr>
          <a:xfrm>
            <a:off x="3001327" y="4472514"/>
            <a:ext cx="713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589B8A92-7D38-DB4B-DE6B-2F0742523502}"/>
              </a:ext>
            </a:extLst>
          </p:cNvPr>
          <p:cNvSpPr txBox="1"/>
          <p:nvPr/>
        </p:nvSpPr>
        <p:spPr>
          <a:xfrm>
            <a:off x="704342" y="447251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ED2D950C-F1C6-04EA-387E-5D59F2459CDE}"/>
              </a:ext>
            </a:extLst>
          </p:cNvPr>
          <p:cNvSpPr txBox="1"/>
          <p:nvPr/>
        </p:nvSpPr>
        <p:spPr>
          <a:xfrm>
            <a:off x="1659659" y="2718767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2647BE-E114-0993-F688-1235D892FB2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56251"/>
          </a:xfrm>
          <a:prstGeom prst="rect">
            <a:avLst/>
          </a:prstGeom>
          <a:solidFill>
            <a:srgbClr val="2664FF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Materiaalia</a:t>
            </a:r>
          </a:p>
        </p:txBody>
      </p:sp>
    </p:spTree>
    <p:extLst>
      <p:ext uri="{BB962C8B-B14F-4D97-AF65-F5344CB8AC3E}">
        <p14:creationId xmlns:p14="http://schemas.microsoft.com/office/powerpoint/2010/main" val="297881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9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DDDBBF-6059-722B-EE13-C8C7476F2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;p3">
            <a:extLst>
              <a:ext uri="{FF2B5EF4-FFF2-40B4-BE49-F238E27FC236}">
                <a16:creationId xmlns:a16="http://schemas.microsoft.com/office/drawing/2014/main" id="{B0066991-CCE8-8177-D215-07F823850C57}"/>
              </a:ext>
            </a:extLst>
          </p:cNvPr>
          <p:cNvSpPr/>
          <p:nvPr/>
        </p:nvSpPr>
        <p:spPr>
          <a:xfrm>
            <a:off x="3340948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Google Shape;24;p3">
            <a:extLst>
              <a:ext uri="{FF2B5EF4-FFF2-40B4-BE49-F238E27FC236}">
                <a16:creationId xmlns:a16="http://schemas.microsoft.com/office/drawing/2014/main" id="{EF1022D2-AD15-969C-19CC-BAB57D29151B}"/>
              </a:ext>
            </a:extLst>
          </p:cNvPr>
          <p:cNvSpPr/>
          <p:nvPr/>
        </p:nvSpPr>
        <p:spPr>
          <a:xfrm>
            <a:off x="3340948" y="3264153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Tieto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808E8C0F-2279-8DFB-15A6-75A905450C59}"/>
              </a:ext>
            </a:extLst>
          </p:cNvPr>
          <p:cNvSpPr/>
          <p:nvPr/>
        </p:nvSpPr>
        <p:spPr>
          <a:xfrm>
            <a:off x="10925691" y="182880"/>
            <a:ext cx="1041667" cy="1157514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6" name="Google Shape;32;p3">
            <a:extLst>
              <a:ext uri="{FF2B5EF4-FFF2-40B4-BE49-F238E27FC236}">
                <a16:creationId xmlns:a16="http://schemas.microsoft.com/office/drawing/2014/main" id="{4CF6CCD1-D06F-708F-9F89-C489DC83302E}"/>
              </a:ext>
            </a:extLst>
          </p:cNvPr>
          <p:cNvSpPr/>
          <p:nvPr/>
        </p:nvSpPr>
        <p:spPr>
          <a:xfrm>
            <a:off x="10992986" y="613643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Tavoitetila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Google Shape;33;p3">
            <a:extLst>
              <a:ext uri="{FF2B5EF4-FFF2-40B4-BE49-F238E27FC236}">
                <a16:creationId xmlns:a16="http://schemas.microsoft.com/office/drawing/2014/main" id="{DBDB0874-D670-BEAD-AF3F-C4177736AB3B}"/>
              </a:ext>
            </a:extLst>
          </p:cNvPr>
          <p:cNvSpPr/>
          <p:nvPr/>
        </p:nvSpPr>
        <p:spPr>
          <a:xfrm>
            <a:off x="10992986" y="784332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Google Shape;34;p3">
            <a:extLst>
              <a:ext uri="{FF2B5EF4-FFF2-40B4-BE49-F238E27FC236}">
                <a16:creationId xmlns:a16="http://schemas.microsoft.com/office/drawing/2014/main" id="{45126213-8120-E414-6358-D182EE2EC655}"/>
              </a:ext>
            </a:extLst>
          </p:cNvPr>
          <p:cNvSpPr/>
          <p:nvPr/>
        </p:nvSpPr>
        <p:spPr>
          <a:xfrm>
            <a:off x="10992986" y="955021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Google Shape;35;p3">
            <a:extLst>
              <a:ext uri="{FF2B5EF4-FFF2-40B4-BE49-F238E27FC236}">
                <a16:creationId xmlns:a16="http://schemas.microsoft.com/office/drawing/2014/main" id="{1852C19A-5226-409C-154F-5877F9D291CA}"/>
              </a:ext>
            </a:extLst>
          </p:cNvPr>
          <p:cNvSpPr/>
          <p:nvPr/>
        </p:nvSpPr>
        <p:spPr>
          <a:xfrm>
            <a:off x="10992986" y="1125710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Poistetaan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0" name="Google Shape;42;p3">
            <a:extLst>
              <a:ext uri="{FF2B5EF4-FFF2-40B4-BE49-F238E27FC236}">
                <a16:creationId xmlns:a16="http://schemas.microsoft.com/office/drawing/2014/main" id="{C8F47B9D-BAB0-C640-4F2A-50C57A1B2A4C}"/>
              </a:ext>
            </a:extLst>
          </p:cNvPr>
          <p:cNvGrpSpPr/>
          <p:nvPr/>
        </p:nvGrpSpPr>
        <p:grpSpPr>
          <a:xfrm>
            <a:off x="3158070" y="1596226"/>
            <a:ext cx="1349272" cy="476898"/>
            <a:chOff x="311600" y="1716958"/>
            <a:chExt cx="1349272" cy="476898"/>
          </a:xfrm>
        </p:grpSpPr>
        <p:grpSp>
          <p:nvGrpSpPr>
            <p:cNvPr id="11" name="Google Shape;43;p3">
              <a:extLst>
                <a:ext uri="{FF2B5EF4-FFF2-40B4-BE49-F238E27FC236}">
                  <a16:creationId xmlns:a16="http://schemas.microsoft.com/office/drawing/2014/main" id="{F85FFA60-E8AA-B346-CCA3-5228AE61B3C0}"/>
                </a:ext>
              </a:extLst>
            </p:cNvPr>
            <p:cNvGrpSpPr/>
            <p:nvPr/>
          </p:nvGrpSpPr>
          <p:grpSpPr>
            <a:xfrm>
              <a:off x="864956" y="1716958"/>
              <a:ext cx="246130" cy="246130"/>
              <a:chOff x="1190625" y="238125"/>
              <a:chExt cx="5225700" cy="5225700"/>
            </a:xfrm>
          </p:grpSpPr>
          <p:sp>
            <p:nvSpPr>
              <p:cNvPr id="13" name="Google Shape;44;p3">
                <a:extLst>
                  <a:ext uri="{FF2B5EF4-FFF2-40B4-BE49-F238E27FC236}">
                    <a16:creationId xmlns:a16="http://schemas.microsoft.com/office/drawing/2014/main" id="{F9F8441F-4A5C-F6B6-65C5-888A97417C9D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5700" cy="5225700"/>
              </a:xfrm>
              <a:custGeom>
                <a:avLst/>
                <a:gdLst/>
                <a:ahLst/>
                <a:cxnLst/>
                <a:rect l="l" t="t" r="r" b="b"/>
                <a:pathLst>
                  <a:path w="209028" h="209028" extrusionOk="0">
                    <a:moveTo>
                      <a:pt x="0" y="0"/>
                    </a:moveTo>
                    <a:lnTo>
                      <a:pt x="0" y="209027"/>
                    </a:lnTo>
                    <a:lnTo>
                      <a:pt x="209027" y="209027"/>
                    </a:lnTo>
                    <a:lnTo>
                      <a:pt x="20902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Google Shape;45;p3">
                <a:extLst>
                  <a:ext uri="{FF2B5EF4-FFF2-40B4-BE49-F238E27FC236}">
                    <a16:creationId xmlns:a16="http://schemas.microsoft.com/office/drawing/2014/main" id="{9BD795DF-80BB-ADB3-928B-230532AC738F}"/>
                  </a:ext>
                </a:extLst>
              </p:cNvPr>
              <p:cNvSpPr/>
              <p:nvPr/>
            </p:nvSpPr>
            <p:spPr>
              <a:xfrm>
                <a:off x="2986950" y="891325"/>
                <a:ext cx="1633050" cy="2286250"/>
              </a:xfrm>
              <a:custGeom>
                <a:avLst/>
                <a:gdLst/>
                <a:ahLst/>
                <a:cxnLst/>
                <a:rect l="l" t="t" r="r" b="b"/>
                <a:pathLst>
                  <a:path w="65322" h="91450" extrusionOk="0">
                    <a:moveTo>
                      <a:pt x="32661" y="0"/>
                    </a:moveTo>
                    <a:cubicBezTo>
                      <a:pt x="14632" y="0"/>
                      <a:pt x="0" y="14632"/>
                      <a:pt x="0" y="32661"/>
                    </a:cubicBezTo>
                    <a:lnTo>
                      <a:pt x="0" y="58789"/>
                    </a:lnTo>
                    <a:cubicBezTo>
                      <a:pt x="0" y="76818"/>
                      <a:pt x="14632" y="91450"/>
                      <a:pt x="32661" y="91450"/>
                    </a:cubicBezTo>
                    <a:cubicBezTo>
                      <a:pt x="50689" y="91450"/>
                      <a:pt x="65321" y="76818"/>
                      <a:pt x="65321" y="58789"/>
                    </a:cubicBezTo>
                    <a:lnTo>
                      <a:pt x="65321" y="32661"/>
                    </a:lnTo>
                    <a:cubicBezTo>
                      <a:pt x="65321" y="14632"/>
                      <a:pt x="50689" y="0"/>
                      <a:pt x="3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46;p3">
                <a:extLst>
                  <a:ext uri="{FF2B5EF4-FFF2-40B4-BE49-F238E27FC236}">
                    <a16:creationId xmlns:a16="http://schemas.microsoft.com/office/drawing/2014/main" id="{1220B935-5741-CC2B-1440-9DAF67AD600A}"/>
                  </a:ext>
                </a:extLst>
              </p:cNvPr>
              <p:cNvSpPr/>
              <p:nvPr/>
            </p:nvSpPr>
            <p:spPr>
              <a:xfrm>
                <a:off x="2823650" y="728025"/>
                <a:ext cx="1959650" cy="261287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104515" extrusionOk="0">
                    <a:moveTo>
                      <a:pt x="39193" y="13065"/>
                    </a:moveTo>
                    <a:cubicBezTo>
                      <a:pt x="53563" y="13065"/>
                      <a:pt x="65321" y="24822"/>
                      <a:pt x="65321" y="39193"/>
                    </a:cubicBezTo>
                    <a:lnTo>
                      <a:pt x="65321" y="65321"/>
                    </a:lnTo>
                    <a:cubicBezTo>
                      <a:pt x="65321" y="79692"/>
                      <a:pt x="53563" y="91450"/>
                      <a:pt x="39193" y="91450"/>
                    </a:cubicBezTo>
                    <a:cubicBezTo>
                      <a:pt x="24822" y="91450"/>
                      <a:pt x="13064" y="79692"/>
                      <a:pt x="13064" y="65321"/>
                    </a:cubicBezTo>
                    <a:lnTo>
                      <a:pt x="13064" y="39193"/>
                    </a:lnTo>
                    <a:cubicBezTo>
                      <a:pt x="13064" y="24822"/>
                      <a:pt x="24822" y="13065"/>
                      <a:pt x="39193" y="13065"/>
                    </a:cubicBezTo>
                    <a:close/>
                    <a:moveTo>
                      <a:pt x="39193" y="0"/>
                    </a:moveTo>
                    <a:cubicBezTo>
                      <a:pt x="17506" y="0"/>
                      <a:pt x="0" y="17506"/>
                      <a:pt x="0" y="39193"/>
                    </a:cubicBezTo>
                    <a:lnTo>
                      <a:pt x="0" y="65321"/>
                    </a:lnTo>
                    <a:cubicBezTo>
                      <a:pt x="0" y="87008"/>
                      <a:pt x="17506" y="104514"/>
                      <a:pt x="39193" y="104514"/>
                    </a:cubicBezTo>
                    <a:cubicBezTo>
                      <a:pt x="60879" y="104514"/>
                      <a:pt x="78385" y="87008"/>
                      <a:pt x="78385" y="65321"/>
                    </a:cubicBezTo>
                    <a:lnTo>
                      <a:pt x="78385" y="39193"/>
                    </a:lnTo>
                    <a:cubicBezTo>
                      <a:pt x="78385" y="17506"/>
                      <a:pt x="60879" y="0"/>
                      <a:pt x="3919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47;p3">
                <a:extLst>
                  <a:ext uri="{FF2B5EF4-FFF2-40B4-BE49-F238E27FC236}">
                    <a16:creationId xmlns:a16="http://schemas.microsoft.com/office/drawing/2014/main" id="{F1EE3BED-6F92-1658-C022-D9638274A9F8}"/>
                  </a:ext>
                </a:extLst>
              </p:cNvPr>
              <p:cNvSpPr/>
              <p:nvPr/>
            </p:nvSpPr>
            <p:spPr>
              <a:xfrm>
                <a:off x="1843825" y="3752375"/>
                <a:ext cx="3919275" cy="1221550"/>
              </a:xfrm>
              <a:custGeom>
                <a:avLst/>
                <a:gdLst/>
                <a:ahLst/>
                <a:cxnLst/>
                <a:rect l="l" t="t" r="r" b="b"/>
                <a:pathLst>
                  <a:path w="156771" h="48862" extrusionOk="0">
                    <a:moveTo>
                      <a:pt x="32661" y="1"/>
                    </a:moveTo>
                    <a:cubicBezTo>
                      <a:pt x="14632" y="1"/>
                      <a:pt x="0" y="14633"/>
                      <a:pt x="0" y="32661"/>
                    </a:cubicBezTo>
                    <a:lnTo>
                      <a:pt x="0" y="48861"/>
                    </a:lnTo>
                    <a:lnTo>
                      <a:pt x="156771" y="48861"/>
                    </a:lnTo>
                    <a:lnTo>
                      <a:pt x="156771" y="32661"/>
                    </a:lnTo>
                    <a:cubicBezTo>
                      <a:pt x="156771" y="14633"/>
                      <a:pt x="142139" y="1"/>
                      <a:pt x="124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Google Shape;48;p3">
                <a:extLst>
                  <a:ext uri="{FF2B5EF4-FFF2-40B4-BE49-F238E27FC236}">
                    <a16:creationId xmlns:a16="http://schemas.microsoft.com/office/drawing/2014/main" id="{32D5D487-F01B-09BD-8894-A8FB28697EC3}"/>
                  </a:ext>
                </a:extLst>
              </p:cNvPr>
              <p:cNvSpPr/>
              <p:nvPr/>
            </p:nvSpPr>
            <p:spPr>
              <a:xfrm>
                <a:off x="1680525" y="3589075"/>
                <a:ext cx="4245900" cy="1548150"/>
              </a:xfrm>
              <a:custGeom>
                <a:avLst/>
                <a:gdLst/>
                <a:ahLst/>
                <a:cxnLst/>
                <a:rect l="l" t="t" r="r" b="b"/>
                <a:pathLst>
                  <a:path w="169836" h="61926" extrusionOk="0">
                    <a:moveTo>
                      <a:pt x="130642" y="13065"/>
                    </a:moveTo>
                    <a:cubicBezTo>
                      <a:pt x="145013" y="13065"/>
                      <a:pt x="156771" y="24562"/>
                      <a:pt x="156771" y="39193"/>
                    </a:cubicBezTo>
                    <a:lnTo>
                      <a:pt x="156771" y="48861"/>
                    </a:lnTo>
                    <a:lnTo>
                      <a:pt x="13065" y="48861"/>
                    </a:lnTo>
                    <a:lnTo>
                      <a:pt x="13065" y="39193"/>
                    </a:lnTo>
                    <a:cubicBezTo>
                      <a:pt x="13065" y="24562"/>
                      <a:pt x="24822" y="13065"/>
                      <a:pt x="39193" y="13065"/>
                    </a:cubicBezTo>
                    <a:close/>
                    <a:moveTo>
                      <a:pt x="39193" y="1"/>
                    </a:moveTo>
                    <a:cubicBezTo>
                      <a:pt x="17506" y="1"/>
                      <a:pt x="0" y="17507"/>
                      <a:pt x="0" y="39193"/>
                    </a:cubicBezTo>
                    <a:lnTo>
                      <a:pt x="0" y="61925"/>
                    </a:lnTo>
                    <a:lnTo>
                      <a:pt x="169835" y="61925"/>
                    </a:lnTo>
                    <a:lnTo>
                      <a:pt x="169835" y="39193"/>
                    </a:lnTo>
                    <a:cubicBezTo>
                      <a:pt x="169835" y="17507"/>
                      <a:pt x="152329" y="1"/>
                      <a:pt x="13064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Google Shape;49;p3">
              <a:extLst>
                <a:ext uri="{FF2B5EF4-FFF2-40B4-BE49-F238E27FC236}">
                  <a16:creationId xmlns:a16="http://schemas.microsoft.com/office/drawing/2014/main" id="{4A5B731C-056D-DF94-CADF-E44529803A54}"/>
                </a:ext>
              </a:extLst>
            </p:cNvPr>
            <p:cNvSpPr/>
            <p:nvPr/>
          </p:nvSpPr>
          <p:spPr>
            <a:xfrm>
              <a:off x="311600" y="1894850"/>
              <a:ext cx="1349272" cy="299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Rooli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18" name="Google Shape;32;p3">
            <a:extLst>
              <a:ext uri="{FF2B5EF4-FFF2-40B4-BE49-F238E27FC236}">
                <a16:creationId xmlns:a16="http://schemas.microsoft.com/office/drawing/2014/main" id="{0929838D-8F2C-519F-7254-09315B1D643D}"/>
              </a:ext>
            </a:extLst>
          </p:cNvPr>
          <p:cNvSpPr/>
          <p:nvPr/>
        </p:nvSpPr>
        <p:spPr>
          <a:xfrm>
            <a:off x="10992986" y="4327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Google Shape;22;p3">
            <a:extLst>
              <a:ext uri="{FF2B5EF4-FFF2-40B4-BE49-F238E27FC236}">
                <a16:creationId xmlns:a16="http://schemas.microsoft.com/office/drawing/2014/main" id="{DB4298EE-E48C-EF7D-9560-AA691DCC67B9}"/>
              </a:ext>
            </a:extLst>
          </p:cNvPr>
          <p:cNvSpPr/>
          <p:nvPr/>
        </p:nvSpPr>
        <p:spPr>
          <a:xfrm>
            <a:off x="3311872" y="140348"/>
            <a:ext cx="1041667" cy="643984"/>
          </a:xfrm>
          <a:prstGeom prst="roundRect">
            <a:avLst>
              <a:gd name="adj" fmla="val 16667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Kyvykkyys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Google Shape;24;p3">
            <a:extLst>
              <a:ext uri="{FF2B5EF4-FFF2-40B4-BE49-F238E27FC236}">
                <a16:creationId xmlns:a16="http://schemas.microsoft.com/office/drawing/2014/main" id="{3E66952E-FBA3-EBBD-D2E3-CEB96B3EB115}"/>
              </a:ext>
            </a:extLst>
          </p:cNvPr>
          <p:cNvSpPr/>
          <p:nvPr/>
        </p:nvSpPr>
        <p:spPr>
          <a:xfrm>
            <a:off x="3340948" y="422744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Google Shape;24;p3">
            <a:extLst>
              <a:ext uri="{FF2B5EF4-FFF2-40B4-BE49-F238E27FC236}">
                <a16:creationId xmlns:a16="http://schemas.microsoft.com/office/drawing/2014/main" id="{F7DBCF27-2A3E-F0A0-418B-EA8A2EB3FB15}"/>
              </a:ext>
            </a:extLst>
          </p:cNvPr>
          <p:cNvSpPr/>
          <p:nvPr/>
        </p:nvSpPr>
        <p:spPr>
          <a:xfrm>
            <a:off x="10311591" y="422744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22" name="Google Shape;36;p3">
            <a:extLst>
              <a:ext uri="{FF2B5EF4-FFF2-40B4-BE49-F238E27FC236}">
                <a16:creationId xmlns:a16="http://schemas.microsoft.com/office/drawing/2014/main" id="{BA2F716B-495F-83AA-6B85-B84A9199F595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4382615" y="4549439"/>
            <a:ext cx="592897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23;p3">
            <a:extLst>
              <a:ext uri="{FF2B5EF4-FFF2-40B4-BE49-F238E27FC236}">
                <a16:creationId xmlns:a16="http://schemas.microsoft.com/office/drawing/2014/main" id="{7896D7C7-DF7C-F2FC-2CA8-C1A82D3B638E}"/>
              </a:ext>
            </a:extLst>
          </p:cNvPr>
          <p:cNvSpPr/>
          <p:nvPr/>
        </p:nvSpPr>
        <p:spPr>
          <a:xfrm>
            <a:off x="5719714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24" name="Google Shape;36;p3">
            <a:extLst>
              <a:ext uri="{FF2B5EF4-FFF2-40B4-BE49-F238E27FC236}">
                <a16:creationId xmlns:a16="http://schemas.microsoft.com/office/drawing/2014/main" id="{91192D3E-2647-DFD0-6784-42555F8D3437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4456948" y="2721445"/>
            <a:ext cx="126276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8836792-EDA9-B8FB-F3CE-7B454016C6DE}"/>
              </a:ext>
            </a:extLst>
          </p:cNvPr>
          <p:cNvSpPr txBox="1"/>
          <p:nvPr/>
        </p:nvSpPr>
        <p:spPr>
          <a:xfrm>
            <a:off x="4928317" y="247522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</a:p>
        </p:txBody>
      </p:sp>
      <p:sp>
        <p:nvSpPr>
          <p:cNvPr id="27" name="Google Shape;32;p3">
            <a:extLst>
              <a:ext uri="{FF2B5EF4-FFF2-40B4-BE49-F238E27FC236}">
                <a16:creationId xmlns:a16="http://schemas.microsoft.com/office/drawing/2014/main" id="{58EA2474-458D-5B24-DEFE-DF7B4731C6DE}"/>
              </a:ext>
            </a:extLst>
          </p:cNvPr>
          <p:cNvSpPr/>
          <p:nvPr/>
        </p:nvSpPr>
        <p:spPr>
          <a:xfrm>
            <a:off x="3382706" y="2905836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oogle Shape;32;p3">
            <a:extLst>
              <a:ext uri="{FF2B5EF4-FFF2-40B4-BE49-F238E27FC236}">
                <a16:creationId xmlns:a16="http://schemas.microsoft.com/office/drawing/2014/main" id="{0EEB8C29-42E3-6E04-7A9E-80EBEEB2AC83}"/>
              </a:ext>
            </a:extLst>
          </p:cNvPr>
          <p:cNvSpPr/>
          <p:nvPr/>
        </p:nvSpPr>
        <p:spPr>
          <a:xfrm>
            <a:off x="3413312" y="3744202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" name="Google Shape;32;p3">
            <a:extLst>
              <a:ext uri="{FF2B5EF4-FFF2-40B4-BE49-F238E27FC236}">
                <a16:creationId xmlns:a16="http://schemas.microsoft.com/office/drawing/2014/main" id="{C2AE9904-B63E-C7EB-C062-29505EACE2BD}"/>
              </a:ext>
            </a:extLst>
          </p:cNvPr>
          <p:cNvSpPr/>
          <p:nvPr/>
        </p:nvSpPr>
        <p:spPr>
          <a:xfrm>
            <a:off x="3413312" y="473383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" name="Google Shape;34;p3">
            <a:extLst>
              <a:ext uri="{FF2B5EF4-FFF2-40B4-BE49-F238E27FC236}">
                <a16:creationId xmlns:a16="http://schemas.microsoft.com/office/drawing/2014/main" id="{91352E93-4F5B-30F1-0AB7-CDE9C5868404}"/>
              </a:ext>
            </a:extLst>
          </p:cNvPr>
          <p:cNvSpPr/>
          <p:nvPr/>
        </p:nvSpPr>
        <p:spPr>
          <a:xfrm>
            <a:off x="5745840" y="289943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" name="Google Shape;33;p3">
            <a:extLst>
              <a:ext uri="{FF2B5EF4-FFF2-40B4-BE49-F238E27FC236}">
                <a16:creationId xmlns:a16="http://schemas.microsoft.com/office/drawing/2014/main" id="{2CE3ADDC-2DD7-CB1B-1DC7-63C3DA2E2B8D}"/>
              </a:ext>
            </a:extLst>
          </p:cNvPr>
          <p:cNvSpPr/>
          <p:nvPr/>
        </p:nvSpPr>
        <p:spPr>
          <a:xfrm>
            <a:off x="10382424" y="422744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Google Shape;32;p3">
            <a:extLst>
              <a:ext uri="{FF2B5EF4-FFF2-40B4-BE49-F238E27FC236}">
                <a16:creationId xmlns:a16="http://schemas.microsoft.com/office/drawing/2014/main" id="{89741711-9A80-46C9-2B5F-6C173B279F13}"/>
              </a:ext>
            </a:extLst>
          </p:cNvPr>
          <p:cNvSpPr/>
          <p:nvPr/>
        </p:nvSpPr>
        <p:spPr>
          <a:xfrm>
            <a:off x="10382424" y="47356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SaaS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28A9F72E-91F3-73CC-A0AA-DAF5C97A40F6}"/>
              </a:ext>
            </a:extLst>
          </p:cNvPr>
          <p:cNvSpPr txBox="1"/>
          <p:nvPr/>
        </p:nvSpPr>
        <p:spPr>
          <a:xfrm>
            <a:off x="4928317" y="4254974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hankinta</a:t>
            </a:r>
          </a:p>
        </p:txBody>
      </p:sp>
      <p:sp>
        <p:nvSpPr>
          <p:cNvPr id="4" name="Google Shape;38;p3">
            <a:extLst>
              <a:ext uri="{FF2B5EF4-FFF2-40B4-BE49-F238E27FC236}">
                <a16:creationId xmlns:a16="http://schemas.microsoft.com/office/drawing/2014/main" id="{A6395C88-B1F8-0188-85A8-161E271718EA}"/>
              </a:ext>
            </a:extLst>
          </p:cNvPr>
          <p:cNvSpPr/>
          <p:nvPr/>
        </p:nvSpPr>
        <p:spPr>
          <a:xfrm>
            <a:off x="299014" y="182880"/>
            <a:ext cx="1041667" cy="24989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Skenaario 1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14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162762-1170-E1D7-F861-681A18F93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;p3">
            <a:extLst>
              <a:ext uri="{FF2B5EF4-FFF2-40B4-BE49-F238E27FC236}">
                <a16:creationId xmlns:a16="http://schemas.microsoft.com/office/drawing/2014/main" id="{DDAB8E03-B115-DFE0-3B31-CBF90D2F0CD2}"/>
              </a:ext>
            </a:extLst>
          </p:cNvPr>
          <p:cNvSpPr/>
          <p:nvPr/>
        </p:nvSpPr>
        <p:spPr>
          <a:xfrm>
            <a:off x="3340948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" name="Google Shape;24;p3">
            <a:extLst>
              <a:ext uri="{FF2B5EF4-FFF2-40B4-BE49-F238E27FC236}">
                <a16:creationId xmlns:a16="http://schemas.microsoft.com/office/drawing/2014/main" id="{22B216D6-44AA-5507-0738-B8575387D698}"/>
              </a:ext>
            </a:extLst>
          </p:cNvPr>
          <p:cNvSpPr/>
          <p:nvPr/>
        </p:nvSpPr>
        <p:spPr>
          <a:xfrm>
            <a:off x="3340948" y="3264153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Tieto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D596B86E-14D3-BA06-663E-483507DC4DF9}"/>
              </a:ext>
            </a:extLst>
          </p:cNvPr>
          <p:cNvSpPr/>
          <p:nvPr/>
        </p:nvSpPr>
        <p:spPr>
          <a:xfrm>
            <a:off x="10925691" y="182880"/>
            <a:ext cx="1041667" cy="1157514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6" name="Google Shape;32;p3">
            <a:extLst>
              <a:ext uri="{FF2B5EF4-FFF2-40B4-BE49-F238E27FC236}">
                <a16:creationId xmlns:a16="http://schemas.microsoft.com/office/drawing/2014/main" id="{12EED948-D334-0E1B-4714-A75EADC407EA}"/>
              </a:ext>
            </a:extLst>
          </p:cNvPr>
          <p:cNvSpPr/>
          <p:nvPr/>
        </p:nvSpPr>
        <p:spPr>
          <a:xfrm>
            <a:off x="10992986" y="613643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Tavoitetila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Google Shape;33;p3">
            <a:extLst>
              <a:ext uri="{FF2B5EF4-FFF2-40B4-BE49-F238E27FC236}">
                <a16:creationId xmlns:a16="http://schemas.microsoft.com/office/drawing/2014/main" id="{7232A07E-B167-E8E7-C6A9-46784DDDEC9D}"/>
              </a:ext>
            </a:extLst>
          </p:cNvPr>
          <p:cNvSpPr/>
          <p:nvPr/>
        </p:nvSpPr>
        <p:spPr>
          <a:xfrm>
            <a:off x="10992986" y="784332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Google Shape;34;p3">
            <a:extLst>
              <a:ext uri="{FF2B5EF4-FFF2-40B4-BE49-F238E27FC236}">
                <a16:creationId xmlns:a16="http://schemas.microsoft.com/office/drawing/2014/main" id="{568B6AD5-E3A3-49BF-1EC6-81F338DB42F0}"/>
              </a:ext>
            </a:extLst>
          </p:cNvPr>
          <p:cNvSpPr/>
          <p:nvPr/>
        </p:nvSpPr>
        <p:spPr>
          <a:xfrm>
            <a:off x="10992986" y="955021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Google Shape;35;p3">
            <a:extLst>
              <a:ext uri="{FF2B5EF4-FFF2-40B4-BE49-F238E27FC236}">
                <a16:creationId xmlns:a16="http://schemas.microsoft.com/office/drawing/2014/main" id="{CF4D6AE1-993D-A9EB-C2BA-397C1D8A12AA}"/>
              </a:ext>
            </a:extLst>
          </p:cNvPr>
          <p:cNvSpPr/>
          <p:nvPr/>
        </p:nvSpPr>
        <p:spPr>
          <a:xfrm>
            <a:off x="10992986" y="1125710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Poistetaan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Google Shape;32;p3">
            <a:extLst>
              <a:ext uri="{FF2B5EF4-FFF2-40B4-BE49-F238E27FC236}">
                <a16:creationId xmlns:a16="http://schemas.microsoft.com/office/drawing/2014/main" id="{D3D746CC-106A-57E7-24B4-8CF452AB63DC}"/>
              </a:ext>
            </a:extLst>
          </p:cNvPr>
          <p:cNvSpPr/>
          <p:nvPr/>
        </p:nvSpPr>
        <p:spPr>
          <a:xfrm>
            <a:off x="10992986" y="4327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Google Shape;24;p3">
            <a:extLst>
              <a:ext uri="{FF2B5EF4-FFF2-40B4-BE49-F238E27FC236}">
                <a16:creationId xmlns:a16="http://schemas.microsoft.com/office/drawing/2014/main" id="{1B95F69E-39BA-C648-E394-58EE9034D169}"/>
              </a:ext>
            </a:extLst>
          </p:cNvPr>
          <p:cNvSpPr/>
          <p:nvPr/>
        </p:nvSpPr>
        <p:spPr>
          <a:xfrm>
            <a:off x="3340948" y="422744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Google Shape;24;p3">
            <a:extLst>
              <a:ext uri="{FF2B5EF4-FFF2-40B4-BE49-F238E27FC236}">
                <a16:creationId xmlns:a16="http://schemas.microsoft.com/office/drawing/2014/main" id="{16C53AEC-966F-9088-C3A3-C114ADA96C28}"/>
              </a:ext>
            </a:extLst>
          </p:cNvPr>
          <p:cNvSpPr/>
          <p:nvPr/>
        </p:nvSpPr>
        <p:spPr>
          <a:xfrm>
            <a:off x="10311591" y="422744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22" name="Google Shape;36;p3">
            <a:extLst>
              <a:ext uri="{FF2B5EF4-FFF2-40B4-BE49-F238E27FC236}">
                <a16:creationId xmlns:a16="http://schemas.microsoft.com/office/drawing/2014/main" id="{A091CC38-39E4-9050-2397-F7177979648C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4382615" y="4549439"/>
            <a:ext cx="592897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23;p3">
            <a:extLst>
              <a:ext uri="{FF2B5EF4-FFF2-40B4-BE49-F238E27FC236}">
                <a16:creationId xmlns:a16="http://schemas.microsoft.com/office/drawing/2014/main" id="{BD99AB79-B8FA-AC91-E5CA-7D68562E2837}"/>
              </a:ext>
            </a:extLst>
          </p:cNvPr>
          <p:cNvSpPr/>
          <p:nvPr/>
        </p:nvSpPr>
        <p:spPr>
          <a:xfrm>
            <a:off x="5719714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24" name="Google Shape;36;p3">
            <a:extLst>
              <a:ext uri="{FF2B5EF4-FFF2-40B4-BE49-F238E27FC236}">
                <a16:creationId xmlns:a16="http://schemas.microsoft.com/office/drawing/2014/main" id="{3F054183-A15E-3FE3-0744-BA5F0017F865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4456948" y="2721445"/>
            <a:ext cx="126276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32;p3">
            <a:extLst>
              <a:ext uri="{FF2B5EF4-FFF2-40B4-BE49-F238E27FC236}">
                <a16:creationId xmlns:a16="http://schemas.microsoft.com/office/drawing/2014/main" id="{20064E45-092A-6941-6B58-BF4737803568}"/>
              </a:ext>
            </a:extLst>
          </p:cNvPr>
          <p:cNvSpPr/>
          <p:nvPr/>
        </p:nvSpPr>
        <p:spPr>
          <a:xfrm>
            <a:off x="3382706" y="2905836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8" name="Google Shape;32;p3">
            <a:extLst>
              <a:ext uri="{FF2B5EF4-FFF2-40B4-BE49-F238E27FC236}">
                <a16:creationId xmlns:a16="http://schemas.microsoft.com/office/drawing/2014/main" id="{7AD74F41-E83F-FB40-FDCE-0F9789BCCA72}"/>
              </a:ext>
            </a:extLst>
          </p:cNvPr>
          <p:cNvSpPr/>
          <p:nvPr/>
        </p:nvSpPr>
        <p:spPr>
          <a:xfrm>
            <a:off x="3413312" y="3744202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9" name="Google Shape;32;p3">
            <a:extLst>
              <a:ext uri="{FF2B5EF4-FFF2-40B4-BE49-F238E27FC236}">
                <a16:creationId xmlns:a16="http://schemas.microsoft.com/office/drawing/2014/main" id="{9B16D63C-0EB4-7C13-ECAD-172650619CC6}"/>
              </a:ext>
            </a:extLst>
          </p:cNvPr>
          <p:cNvSpPr/>
          <p:nvPr/>
        </p:nvSpPr>
        <p:spPr>
          <a:xfrm>
            <a:off x="3413312" y="473383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0" name="Google Shape;34;p3">
            <a:extLst>
              <a:ext uri="{FF2B5EF4-FFF2-40B4-BE49-F238E27FC236}">
                <a16:creationId xmlns:a16="http://schemas.microsoft.com/office/drawing/2014/main" id="{6FDF90E6-F81A-2B0F-74A7-0DBC80A3866F}"/>
              </a:ext>
            </a:extLst>
          </p:cNvPr>
          <p:cNvSpPr/>
          <p:nvPr/>
        </p:nvSpPr>
        <p:spPr>
          <a:xfrm>
            <a:off x="5745840" y="289943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" name="Google Shape;33;p3">
            <a:extLst>
              <a:ext uri="{FF2B5EF4-FFF2-40B4-BE49-F238E27FC236}">
                <a16:creationId xmlns:a16="http://schemas.microsoft.com/office/drawing/2014/main" id="{57470D4B-BA3B-3BA1-9984-F139FB70B78D}"/>
              </a:ext>
            </a:extLst>
          </p:cNvPr>
          <p:cNvSpPr/>
          <p:nvPr/>
        </p:nvSpPr>
        <p:spPr>
          <a:xfrm>
            <a:off x="10382424" y="422744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Google Shape;32;p3">
            <a:extLst>
              <a:ext uri="{FF2B5EF4-FFF2-40B4-BE49-F238E27FC236}">
                <a16:creationId xmlns:a16="http://schemas.microsoft.com/office/drawing/2014/main" id="{AEFA6B9D-E002-F65C-B3F3-8D28EBBC3BBC}"/>
              </a:ext>
            </a:extLst>
          </p:cNvPr>
          <p:cNvSpPr/>
          <p:nvPr/>
        </p:nvSpPr>
        <p:spPr>
          <a:xfrm>
            <a:off x="10382424" y="47356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SaaS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33" name="Google Shape;42;p3">
            <a:extLst>
              <a:ext uri="{FF2B5EF4-FFF2-40B4-BE49-F238E27FC236}">
                <a16:creationId xmlns:a16="http://schemas.microsoft.com/office/drawing/2014/main" id="{B0E092C1-DEF5-20BE-4CED-AAE3E496EB08}"/>
              </a:ext>
            </a:extLst>
          </p:cNvPr>
          <p:cNvGrpSpPr/>
          <p:nvPr/>
        </p:nvGrpSpPr>
        <p:grpSpPr>
          <a:xfrm>
            <a:off x="607718" y="243675"/>
            <a:ext cx="1349272" cy="476898"/>
            <a:chOff x="311600" y="1716958"/>
            <a:chExt cx="1349272" cy="476898"/>
          </a:xfrm>
        </p:grpSpPr>
        <p:grpSp>
          <p:nvGrpSpPr>
            <p:cNvPr id="34" name="Google Shape;43;p3">
              <a:extLst>
                <a:ext uri="{FF2B5EF4-FFF2-40B4-BE49-F238E27FC236}">
                  <a16:creationId xmlns:a16="http://schemas.microsoft.com/office/drawing/2014/main" id="{8D7A36AC-0A0A-F73E-801E-F1224E4556C2}"/>
                </a:ext>
              </a:extLst>
            </p:cNvPr>
            <p:cNvGrpSpPr/>
            <p:nvPr/>
          </p:nvGrpSpPr>
          <p:grpSpPr>
            <a:xfrm>
              <a:off x="864956" y="1716958"/>
              <a:ext cx="246130" cy="246130"/>
              <a:chOff x="1190625" y="238125"/>
              <a:chExt cx="5225700" cy="5225700"/>
            </a:xfrm>
          </p:grpSpPr>
          <p:sp>
            <p:nvSpPr>
              <p:cNvPr id="36" name="Google Shape;44;p3">
                <a:extLst>
                  <a:ext uri="{FF2B5EF4-FFF2-40B4-BE49-F238E27FC236}">
                    <a16:creationId xmlns:a16="http://schemas.microsoft.com/office/drawing/2014/main" id="{87F931E4-CB09-BA01-F92F-35966871C51F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5700" cy="5225700"/>
              </a:xfrm>
              <a:custGeom>
                <a:avLst/>
                <a:gdLst/>
                <a:ahLst/>
                <a:cxnLst/>
                <a:rect l="l" t="t" r="r" b="b"/>
                <a:pathLst>
                  <a:path w="209028" h="209028" extrusionOk="0">
                    <a:moveTo>
                      <a:pt x="0" y="0"/>
                    </a:moveTo>
                    <a:lnTo>
                      <a:pt x="0" y="209027"/>
                    </a:lnTo>
                    <a:lnTo>
                      <a:pt x="209027" y="209027"/>
                    </a:lnTo>
                    <a:lnTo>
                      <a:pt x="20902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45;p3">
                <a:extLst>
                  <a:ext uri="{FF2B5EF4-FFF2-40B4-BE49-F238E27FC236}">
                    <a16:creationId xmlns:a16="http://schemas.microsoft.com/office/drawing/2014/main" id="{08D514C8-A150-81C6-B869-398E9C58EDC1}"/>
                  </a:ext>
                </a:extLst>
              </p:cNvPr>
              <p:cNvSpPr/>
              <p:nvPr/>
            </p:nvSpPr>
            <p:spPr>
              <a:xfrm>
                <a:off x="2986950" y="891325"/>
                <a:ext cx="1633050" cy="2286250"/>
              </a:xfrm>
              <a:custGeom>
                <a:avLst/>
                <a:gdLst/>
                <a:ahLst/>
                <a:cxnLst/>
                <a:rect l="l" t="t" r="r" b="b"/>
                <a:pathLst>
                  <a:path w="65322" h="91450" extrusionOk="0">
                    <a:moveTo>
                      <a:pt x="32661" y="0"/>
                    </a:moveTo>
                    <a:cubicBezTo>
                      <a:pt x="14632" y="0"/>
                      <a:pt x="0" y="14632"/>
                      <a:pt x="0" y="32661"/>
                    </a:cubicBezTo>
                    <a:lnTo>
                      <a:pt x="0" y="58789"/>
                    </a:lnTo>
                    <a:cubicBezTo>
                      <a:pt x="0" y="76818"/>
                      <a:pt x="14632" y="91450"/>
                      <a:pt x="32661" y="91450"/>
                    </a:cubicBezTo>
                    <a:cubicBezTo>
                      <a:pt x="50689" y="91450"/>
                      <a:pt x="65321" y="76818"/>
                      <a:pt x="65321" y="58789"/>
                    </a:cubicBezTo>
                    <a:lnTo>
                      <a:pt x="65321" y="32661"/>
                    </a:lnTo>
                    <a:cubicBezTo>
                      <a:pt x="65321" y="14632"/>
                      <a:pt x="50689" y="0"/>
                      <a:pt x="3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46;p3">
                <a:extLst>
                  <a:ext uri="{FF2B5EF4-FFF2-40B4-BE49-F238E27FC236}">
                    <a16:creationId xmlns:a16="http://schemas.microsoft.com/office/drawing/2014/main" id="{008FA58B-EC42-9D17-0628-FC7190FC54DB}"/>
                  </a:ext>
                </a:extLst>
              </p:cNvPr>
              <p:cNvSpPr/>
              <p:nvPr/>
            </p:nvSpPr>
            <p:spPr>
              <a:xfrm>
                <a:off x="2823650" y="728025"/>
                <a:ext cx="1959650" cy="261287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104515" extrusionOk="0">
                    <a:moveTo>
                      <a:pt x="39193" y="13065"/>
                    </a:moveTo>
                    <a:cubicBezTo>
                      <a:pt x="53563" y="13065"/>
                      <a:pt x="65321" y="24822"/>
                      <a:pt x="65321" y="39193"/>
                    </a:cubicBezTo>
                    <a:lnTo>
                      <a:pt x="65321" y="65321"/>
                    </a:lnTo>
                    <a:cubicBezTo>
                      <a:pt x="65321" y="79692"/>
                      <a:pt x="53563" y="91450"/>
                      <a:pt x="39193" y="91450"/>
                    </a:cubicBezTo>
                    <a:cubicBezTo>
                      <a:pt x="24822" y="91450"/>
                      <a:pt x="13064" y="79692"/>
                      <a:pt x="13064" y="65321"/>
                    </a:cubicBezTo>
                    <a:lnTo>
                      <a:pt x="13064" y="39193"/>
                    </a:lnTo>
                    <a:cubicBezTo>
                      <a:pt x="13064" y="24822"/>
                      <a:pt x="24822" y="13065"/>
                      <a:pt x="39193" y="13065"/>
                    </a:cubicBezTo>
                    <a:close/>
                    <a:moveTo>
                      <a:pt x="39193" y="0"/>
                    </a:moveTo>
                    <a:cubicBezTo>
                      <a:pt x="17506" y="0"/>
                      <a:pt x="0" y="17506"/>
                      <a:pt x="0" y="39193"/>
                    </a:cubicBezTo>
                    <a:lnTo>
                      <a:pt x="0" y="65321"/>
                    </a:lnTo>
                    <a:cubicBezTo>
                      <a:pt x="0" y="87008"/>
                      <a:pt x="17506" y="104514"/>
                      <a:pt x="39193" y="104514"/>
                    </a:cubicBezTo>
                    <a:cubicBezTo>
                      <a:pt x="60879" y="104514"/>
                      <a:pt x="78385" y="87008"/>
                      <a:pt x="78385" y="65321"/>
                    </a:cubicBezTo>
                    <a:lnTo>
                      <a:pt x="78385" y="39193"/>
                    </a:lnTo>
                    <a:cubicBezTo>
                      <a:pt x="78385" y="17506"/>
                      <a:pt x="60879" y="0"/>
                      <a:pt x="3919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47;p3">
                <a:extLst>
                  <a:ext uri="{FF2B5EF4-FFF2-40B4-BE49-F238E27FC236}">
                    <a16:creationId xmlns:a16="http://schemas.microsoft.com/office/drawing/2014/main" id="{4AC38E4D-2A38-23BF-1996-D985692EC165}"/>
                  </a:ext>
                </a:extLst>
              </p:cNvPr>
              <p:cNvSpPr/>
              <p:nvPr/>
            </p:nvSpPr>
            <p:spPr>
              <a:xfrm>
                <a:off x="1843825" y="3752375"/>
                <a:ext cx="3919275" cy="1221550"/>
              </a:xfrm>
              <a:custGeom>
                <a:avLst/>
                <a:gdLst/>
                <a:ahLst/>
                <a:cxnLst/>
                <a:rect l="l" t="t" r="r" b="b"/>
                <a:pathLst>
                  <a:path w="156771" h="48862" extrusionOk="0">
                    <a:moveTo>
                      <a:pt x="32661" y="1"/>
                    </a:moveTo>
                    <a:cubicBezTo>
                      <a:pt x="14632" y="1"/>
                      <a:pt x="0" y="14633"/>
                      <a:pt x="0" y="32661"/>
                    </a:cubicBezTo>
                    <a:lnTo>
                      <a:pt x="0" y="48861"/>
                    </a:lnTo>
                    <a:lnTo>
                      <a:pt x="156771" y="48861"/>
                    </a:lnTo>
                    <a:lnTo>
                      <a:pt x="156771" y="32661"/>
                    </a:lnTo>
                    <a:cubicBezTo>
                      <a:pt x="156771" y="14633"/>
                      <a:pt x="142139" y="1"/>
                      <a:pt x="124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48;p3">
                <a:extLst>
                  <a:ext uri="{FF2B5EF4-FFF2-40B4-BE49-F238E27FC236}">
                    <a16:creationId xmlns:a16="http://schemas.microsoft.com/office/drawing/2014/main" id="{5F5861FB-BEE8-67E3-A35F-49175FA1D3EF}"/>
                  </a:ext>
                </a:extLst>
              </p:cNvPr>
              <p:cNvSpPr/>
              <p:nvPr/>
            </p:nvSpPr>
            <p:spPr>
              <a:xfrm>
                <a:off x="1680525" y="3589075"/>
                <a:ext cx="4245900" cy="1548150"/>
              </a:xfrm>
              <a:custGeom>
                <a:avLst/>
                <a:gdLst/>
                <a:ahLst/>
                <a:cxnLst/>
                <a:rect l="l" t="t" r="r" b="b"/>
                <a:pathLst>
                  <a:path w="169836" h="61926" extrusionOk="0">
                    <a:moveTo>
                      <a:pt x="130642" y="13065"/>
                    </a:moveTo>
                    <a:cubicBezTo>
                      <a:pt x="145013" y="13065"/>
                      <a:pt x="156771" y="24562"/>
                      <a:pt x="156771" y="39193"/>
                    </a:cubicBezTo>
                    <a:lnTo>
                      <a:pt x="156771" y="48861"/>
                    </a:lnTo>
                    <a:lnTo>
                      <a:pt x="13065" y="48861"/>
                    </a:lnTo>
                    <a:lnTo>
                      <a:pt x="13065" y="39193"/>
                    </a:lnTo>
                    <a:cubicBezTo>
                      <a:pt x="13065" y="24562"/>
                      <a:pt x="24822" y="13065"/>
                      <a:pt x="39193" y="13065"/>
                    </a:cubicBezTo>
                    <a:close/>
                    <a:moveTo>
                      <a:pt x="39193" y="1"/>
                    </a:moveTo>
                    <a:cubicBezTo>
                      <a:pt x="17506" y="1"/>
                      <a:pt x="0" y="17507"/>
                      <a:pt x="0" y="39193"/>
                    </a:cubicBezTo>
                    <a:lnTo>
                      <a:pt x="0" y="61925"/>
                    </a:lnTo>
                    <a:lnTo>
                      <a:pt x="169835" y="61925"/>
                    </a:lnTo>
                    <a:lnTo>
                      <a:pt x="169835" y="39193"/>
                    </a:lnTo>
                    <a:cubicBezTo>
                      <a:pt x="169835" y="17507"/>
                      <a:pt x="152329" y="1"/>
                      <a:pt x="13064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Google Shape;49;p3">
              <a:extLst>
                <a:ext uri="{FF2B5EF4-FFF2-40B4-BE49-F238E27FC236}">
                  <a16:creationId xmlns:a16="http://schemas.microsoft.com/office/drawing/2014/main" id="{8518FC0B-6DE0-CF44-642B-BF3DD5334900}"/>
                </a:ext>
              </a:extLst>
            </p:cNvPr>
            <p:cNvSpPr/>
            <p:nvPr/>
          </p:nvSpPr>
          <p:spPr>
            <a:xfrm>
              <a:off x="311600" y="1894850"/>
              <a:ext cx="1349272" cy="299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Asiakasryhmä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41" name="Google Shape;30;p3">
            <a:extLst>
              <a:ext uri="{FF2B5EF4-FFF2-40B4-BE49-F238E27FC236}">
                <a16:creationId xmlns:a16="http://schemas.microsoft.com/office/drawing/2014/main" id="{ADEAB8F7-E3C9-B4D1-C363-FD1E979E5125}"/>
              </a:ext>
            </a:extLst>
          </p:cNvPr>
          <p:cNvSpPr/>
          <p:nvPr/>
        </p:nvSpPr>
        <p:spPr>
          <a:xfrm>
            <a:off x="3340947" y="120505"/>
            <a:ext cx="1041667" cy="643984"/>
          </a:xfrm>
          <a:prstGeom prst="rect">
            <a:avLst/>
          </a:prstGeom>
          <a:solidFill>
            <a:srgbClr val="E599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Palvelu / Tuote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9" name="Google Shape;42;p3">
            <a:extLst>
              <a:ext uri="{FF2B5EF4-FFF2-40B4-BE49-F238E27FC236}">
                <a16:creationId xmlns:a16="http://schemas.microsoft.com/office/drawing/2014/main" id="{F3A3C532-5F5F-7399-5905-A114F3A08864}"/>
              </a:ext>
            </a:extLst>
          </p:cNvPr>
          <p:cNvGrpSpPr/>
          <p:nvPr/>
        </p:nvGrpSpPr>
        <p:grpSpPr>
          <a:xfrm>
            <a:off x="3077018" y="1778889"/>
            <a:ext cx="1349272" cy="476898"/>
            <a:chOff x="311600" y="1716958"/>
            <a:chExt cx="1349272" cy="476898"/>
          </a:xfrm>
        </p:grpSpPr>
        <p:grpSp>
          <p:nvGrpSpPr>
            <p:cNvPr id="42" name="Google Shape;43;p3">
              <a:extLst>
                <a:ext uri="{FF2B5EF4-FFF2-40B4-BE49-F238E27FC236}">
                  <a16:creationId xmlns:a16="http://schemas.microsoft.com/office/drawing/2014/main" id="{A72E7C6E-E08B-EAC7-9971-7FAC8EF96E89}"/>
                </a:ext>
              </a:extLst>
            </p:cNvPr>
            <p:cNvGrpSpPr/>
            <p:nvPr/>
          </p:nvGrpSpPr>
          <p:grpSpPr>
            <a:xfrm>
              <a:off x="864956" y="1716958"/>
              <a:ext cx="246130" cy="246130"/>
              <a:chOff x="1190625" y="238125"/>
              <a:chExt cx="5225700" cy="5225700"/>
            </a:xfrm>
          </p:grpSpPr>
          <p:sp>
            <p:nvSpPr>
              <p:cNvPr id="44" name="Google Shape;44;p3">
                <a:extLst>
                  <a:ext uri="{FF2B5EF4-FFF2-40B4-BE49-F238E27FC236}">
                    <a16:creationId xmlns:a16="http://schemas.microsoft.com/office/drawing/2014/main" id="{C3DA1168-23F0-449C-2E8F-DE24A50A1AF1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5700" cy="5225700"/>
              </a:xfrm>
              <a:custGeom>
                <a:avLst/>
                <a:gdLst/>
                <a:ahLst/>
                <a:cxnLst/>
                <a:rect l="l" t="t" r="r" b="b"/>
                <a:pathLst>
                  <a:path w="209028" h="209028" extrusionOk="0">
                    <a:moveTo>
                      <a:pt x="0" y="0"/>
                    </a:moveTo>
                    <a:lnTo>
                      <a:pt x="0" y="209027"/>
                    </a:lnTo>
                    <a:lnTo>
                      <a:pt x="209027" y="209027"/>
                    </a:lnTo>
                    <a:lnTo>
                      <a:pt x="20902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45;p3">
                <a:extLst>
                  <a:ext uri="{FF2B5EF4-FFF2-40B4-BE49-F238E27FC236}">
                    <a16:creationId xmlns:a16="http://schemas.microsoft.com/office/drawing/2014/main" id="{5556B2FE-1C19-9464-9373-167CF587C32B}"/>
                  </a:ext>
                </a:extLst>
              </p:cNvPr>
              <p:cNvSpPr/>
              <p:nvPr/>
            </p:nvSpPr>
            <p:spPr>
              <a:xfrm>
                <a:off x="2986950" y="891325"/>
                <a:ext cx="1633050" cy="2286250"/>
              </a:xfrm>
              <a:custGeom>
                <a:avLst/>
                <a:gdLst/>
                <a:ahLst/>
                <a:cxnLst/>
                <a:rect l="l" t="t" r="r" b="b"/>
                <a:pathLst>
                  <a:path w="65322" h="91450" extrusionOk="0">
                    <a:moveTo>
                      <a:pt x="32661" y="0"/>
                    </a:moveTo>
                    <a:cubicBezTo>
                      <a:pt x="14632" y="0"/>
                      <a:pt x="0" y="14632"/>
                      <a:pt x="0" y="32661"/>
                    </a:cubicBezTo>
                    <a:lnTo>
                      <a:pt x="0" y="58789"/>
                    </a:lnTo>
                    <a:cubicBezTo>
                      <a:pt x="0" y="76818"/>
                      <a:pt x="14632" y="91450"/>
                      <a:pt x="32661" y="91450"/>
                    </a:cubicBezTo>
                    <a:cubicBezTo>
                      <a:pt x="50689" y="91450"/>
                      <a:pt x="65321" y="76818"/>
                      <a:pt x="65321" y="58789"/>
                    </a:cubicBezTo>
                    <a:lnTo>
                      <a:pt x="65321" y="32661"/>
                    </a:lnTo>
                    <a:cubicBezTo>
                      <a:pt x="65321" y="14632"/>
                      <a:pt x="50689" y="0"/>
                      <a:pt x="3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46;p3">
                <a:extLst>
                  <a:ext uri="{FF2B5EF4-FFF2-40B4-BE49-F238E27FC236}">
                    <a16:creationId xmlns:a16="http://schemas.microsoft.com/office/drawing/2014/main" id="{8ECB00CE-2151-1CE0-6FF8-55DB8FA618BF}"/>
                  </a:ext>
                </a:extLst>
              </p:cNvPr>
              <p:cNvSpPr/>
              <p:nvPr/>
            </p:nvSpPr>
            <p:spPr>
              <a:xfrm>
                <a:off x="2823650" y="728025"/>
                <a:ext cx="1959650" cy="261287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104515" extrusionOk="0">
                    <a:moveTo>
                      <a:pt x="39193" y="13065"/>
                    </a:moveTo>
                    <a:cubicBezTo>
                      <a:pt x="53563" y="13065"/>
                      <a:pt x="65321" y="24822"/>
                      <a:pt x="65321" y="39193"/>
                    </a:cubicBezTo>
                    <a:lnTo>
                      <a:pt x="65321" y="65321"/>
                    </a:lnTo>
                    <a:cubicBezTo>
                      <a:pt x="65321" y="79692"/>
                      <a:pt x="53563" y="91450"/>
                      <a:pt x="39193" y="91450"/>
                    </a:cubicBezTo>
                    <a:cubicBezTo>
                      <a:pt x="24822" y="91450"/>
                      <a:pt x="13064" y="79692"/>
                      <a:pt x="13064" y="65321"/>
                    </a:cubicBezTo>
                    <a:lnTo>
                      <a:pt x="13064" y="39193"/>
                    </a:lnTo>
                    <a:cubicBezTo>
                      <a:pt x="13064" y="24822"/>
                      <a:pt x="24822" y="13065"/>
                      <a:pt x="39193" y="13065"/>
                    </a:cubicBezTo>
                    <a:close/>
                    <a:moveTo>
                      <a:pt x="39193" y="0"/>
                    </a:moveTo>
                    <a:cubicBezTo>
                      <a:pt x="17506" y="0"/>
                      <a:pt x="0" y="17506"/>
                      <a:pt x="0" y="39193"/>
                    </a:cubicBezTo>
                    <a:lnTo>
                      <a:pt x="0" y="65321"/>
                    </a:lnTo>
                    <a:cubicBezTo>
                      <a:pt x="0" y="87008"/>
                      <a:pt x="17506" y="104514"/>
                      <a:pt x="39193" y="104514"/>
                    </a:cubicBezTo>
                    <a:cubicBezTo>
                      <a:pt x="60879" y="104514"/>
                      <a:pt x="78385" y="87008"/>
                      <a:pt x="78385" y="65321"/>
                    </a:cubicBezTo>
                    <a:lnTo>
                      <a:pt x="78385" y="39193"/>
                    </a:lnTo>
                    <a:cubicBezTo>
                      <a:pt x="78385" y="17506"/>
                      <a:pt x="60879" y="0"/>
                      <a:pt x="3919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47;p3">
                <a:extLst>
                  <a:ext uri="{FF2B5EF4-FFF2-40B4-BE49-F238E27FC236}">
                    <a16:creationId xmlns:a16="http://schemas.microsoft.com/office/drawing/2014/main" id="{158DFBC1-A7D0-7779-DBAE-019D44B93101}"/>
                  </a:ext>
                </a:extLst>
              </p:cNvPr>
              <p:cNvSpPr/>
              <p:nvPr/>
            </p:nvSpPr>
            <p:spPr>
              <a:xfrm>
                <a:off x="1843825" y="3752375"/>
                <a:ext cx="3919275" cy="1221550"/>
              </a:xfrm>
              <a:custGeom>
                <a:avLst/>
                <a:gdLst/>
                <a:ahLst/>
                <a:cxnLst/>
                <a:rect l="l" t="t" r="r" b="b"/>
                <a:pathLst>
                  <a:path w="156771" h="48862" extrusionOk="0">
                    <a:moveTo>
                      <a:pt x="32661" y="1"/>
                    </a:moveTo>
                    <a:cubicBezTo>
                      <a:pt x="14632" y="1"/>
                      <a:pt x="0" y="14633"/>
                      <a:pt x="0" y="32661"/>
                    </a:cubicBezTo>
                    <a:lnTo>
                      <a:pt x="0" y="48861"/>
                    </a:lnTo>
                    <a:lnTo>
                      <a:pt x="156771" y="48861"/>
                    </a:lnTo>
                    <a:lnTo>
                      <a:pt x="156771" y="32661"/>
                    </a:lnTo>
                    <a:cubicBezTo>
                      <a:pt x="156771" y="14633"/>
                      <a:pt x="142139" y="1"/>
                      <a:pt x="124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48;p3">
                <a:extLst>
                  <a:ext uri="{FF2B5EF4-FFF2-40B4-BE49-F238E27FC236}">
                    <a16:creationId xmlns:a16="http://schemas.microsoft.com/office/drawing/2014/main" id="{DD11FA92-46BD-8406-5A00-063A3C71E4A9}"/>
                  </a:ext>
                </a:extLst>
              </p:cNvPr>
              <p:cNvSpPr/>
              <p:nvPr/>
            </p:nvSpPr>
            <p:spPr>
              <a:xfrm>
                <a:off x="1680525" y="3589075"/>
                <a:ext cx="4245900" cy="1548150"/>
              </a:xfrm>
              <a:custGeom>
                <a:avLst/>
                <a:gdLst/>
                <a:ahLst/>
                <a:cxnLst/>
                <a:rect l="l" t="t" r="r" b="b"/>
                <a:pathLst>
                  <a:path w="169836" h="61926" extrusionOk="0">
                    <a:moveTo>
                      <a:pt x="130642" y="13065"/>
                    </a:moveTo>
                    <a:cubicBezTo>
                      <a:pt x="145013" y="13065"/>
                      <a:pt x="156771" y="24562"/>
                      <a:pt x="156771" y="39193"/>
                    </a:cubicBezTo>
                    <a:lnTo>
                      <a:pt x="156771" y="48861"/>
                    </a:lnTo>
                    <a:lnTo>
                      <a:pt x="13065" y="48861"/>
                    </a:lnTo>
                    <a:lnTo>
                      <a:pt x="13065" y="39193"/>
                    </a:lnTo>
                    <a:cubicBezTo>
                      <a:pt x="13065" y="24562"/>
                      <a:pt x="24822" y="13065"/>
                      <a:pt x="39193" y="13065"/>
                    </a:cubicBezTo>
                    <a:close/>
                    <a:moveTo>
                      <a:pt x="39193" y="1"/>
                    </a:moveTo>
                    <a:cubicBezTo>
                      <a:pt x="17506" y="1"/>
                      <a:pt x="0" y="17507"/>
                      <a:pt x="0" y="39193"/>
                    </a:cubicBezTo>
                    <a:lnTo>
                      <a:pt x="0" y="61925"/>
                    </a:lnTo>
                    <a:lnTo>
                      <a:pt x="169835" y="61925"/>
                    </a:lnTo>
                    <a:lnTo>
                      <a:pt x="169835" y="39193"/>
                    </a:lnTo>
                    <a:cubicBezTo>
                      <a:pt x="169835" y="17507"/>
                      <a:pt x="152329" y="1"/>
                      <a:pt x="13064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Google Shape;49;p3">
              <a:extLst>
                <a:ext uri="{FF2B5EF4-FFF2-40B4-BE49-F238E27FC236}">
                  <a16:creationId xmlns:a16="http://schemas.microsoft.com/office/drawing/2014/main" id="{220A1566-604B-DE18-836A-F15E6E6EF323}"/>
                </a:ext>
              </a:extLst>
            </p:cNvPr>
            <p:cNvSpPr/>
            <p:nvPr/>
          </p:nvSpPr>
          <p:spPr>
            <a:xfrm>
              <a:off x="311600" y="1894850"/>
              <a:ext cx="1349272" cy="299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Rooli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50" name="Tekstiruutu 49">
            <a:extLst>
              <a:ext uri="{FF2B5EF4-FFF2-40B4-BE49-F238E27FC236}">
                <a16:creationId xmlns:a16="http://schemas.microsoft.com/office/drawing/2014/main" id="{730DACC5-92E8-AE2F-A7E0-C2A91CB77EF4}"/>
              </a:ext>
            </a:extLst>
          </p:cNvPr>
          <p:cNvSpPr txBox="1"/>
          <p:nvPr/>
        </p:nvSpPr>
        <p:spPr>
          <a:xfrm>
            <a:off x="4928317" y="247522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EB23A92-C0EB-81E3-1015-1E1879E88FB8}"/>
              </a:ext>
            </a:extLst>
          </p:cNvPr>
          <p:cNvSpPr txBox="1"/>
          <p:nvPr/>
        </p:nvSpPr>
        <p:spPr>
          <a:xfrm>
            <a:off x="4928317" y="4254974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hankinta</a:t>
            </a:r>
          </a:p>
        </p:txBody>
      </p:sp>
    </p:spTree>
    <p:extLst>
      <p:ext uri="{BB962C8B-B14F-4D97-AF65-F5344CB8AC3E}">
        <p14:creationId xmlns:p14="http://schemas.microsoft.com/office/powerpoint/2010/main" val="23905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D0B18-7845-C317-19B8-5CE8BB03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41DFF453-0C2E-F3D4-DFDF-FDF6E541CE6C}"/>
              </a:ext>
            </a:extLst>
          </p:cNvPr>
          <p:cNvSpPr/>
          <p:nvPr/>
        </p:nvSpPr>
        <p:spPr>
          <a:xfrm>
            <a:off x="10925691" y="182880"/>
            <a:ext cx="1041667" cy="1157514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3" name="Google Shape;32;p3">
            <a:extLst>
              <a:ext uri="{FF2B5EF4-FFF2-40B4-BE49-F238E27FC236}">
                <a16:creationId xmlns:a16="http://schemas.microsoft.com/office/drawing/2014/main" id="{155ECC20-5CA7-D049-7CCA-C572A09741AA}"/>
              </a:ext>
            </a:extLst>
          </p:cNvPr>
          <p:cNvSpPr/>
          <p:nvPr/>
        </p:nvSpPr>
        <p:spPr>
          <a:xfrm>
            <a:off x="10992986" y="613643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Tavoitetila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Google Shape;33;p3">
            <a:extLst>
              <a:ext uri="{FF2B5EF4-FFF2-40B4-BE49-F238E27FC236}">
                <a16:creationId xmlns:a16="http://schemas.microsoft.com/office/drawing/2014/main" id="{A674C219-41A6-C068-C21A-5DAE24BCFF47}"/>
              </a:ext>
            </a:extLst>
          </p:cNvPr>
          <p:cNvSpPr/>
          <p:nvPr/>
        </p:nvSpPr>
        <p:spPr>
          <a:xfrm>
            <a:off x="10992986" y="784332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Google Shape;34;p3">
            <a:extLst>
              <a:ext uri="{FF2B5EF4-FFF2-40B4-BE49-F238E27FC236}">
                <a16:creationId xmlns:a16="http://schemas.microsoft.com/office/drawing/2014/main" id="{EEF78668-BD2C-B84A-53AB-FF3BE0E97B57}"/>
              </a:ext>
            </a:extLst>
          </p:cNvPr>
          <p:cNvSpPr/>
          <p:nvPr/>
        </p:nvSpPr>
        <p:spPr>
          <a:xfrm>
            <a:off x="10992986" y="955021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Google Shape;35;p3">
            <a:extLst>
              <a:ext uri="{FF2B5EF4-FFF2-40B4-BE49-F238E27FC236}">
                <a16:creationId xmlns:a16="http://schemas.microsoft.com/office/drawing/2014/main" id="{A4DB242A-AED1-8C79-B6E6-904A2CA6DACF}"/>
              </a:ext>
            </a:extLst>
          </p:cNvPr>
          <p:cNvSpPr/>
          <p:nvPr/>
        </p:nvSpPr>
        <p:spPr>
          <a:xfrm>
            <a:off x="10992986" y="1125710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Poistetaan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Google Shape;32;p3">
            <a:extLst>
              <a:ext uri="{FF2B5EF4-FFF2-40B4-BE49-F238E27FC236}">
                <a16:creationId xmlns:a16="http://schemas.microsoft.com/office/drawing/2014/main" id="{C3C4C10A-E63C-0C6D-43D4-2E0F57E8156C}"/>
              </a:ext>
            </a:extLst>
          </p:cNvPr>
          <p:cNvSpPr/>
          <p:nvPr/>
        </p:nvSpPr>
        <p:spPr>
          <a:xfrm>
            <a:off x="10992986" y="4327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7411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BCF9B-6BFB-6609-349B-9EA1009CD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7A851CD-8AED-8BAA-912E-027A0DB13427}"/>
              </a:ext>
            </a:extLst>
          </p:cNvPr>
          <p:cNvSpPr txBox="1"/>
          <p:nvPr/>
        </p:nvSpPr>
        <p:spPr>
          <a:xfrm>
            <a:off x="345989" y="86497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>
                <a:latin typeface="Arial" panose="020B0604020202020204" pitchFamily="34" charset="0"/>
                <a:cs typeface="Arial" panose="020B0604020202020204" pitchFamily="34" charset="0"/>
              </a:rPr>
              <a:t>Kehittämiskohde</a:t>
            </a:r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65D8523B-5576-FF2A-5F7A-91E7AAAE30B1}"/>
              </a:ext>
            </a:extLst>
          </p:cNvPr>
          <p:cNvSpPr/>
          <p:nvPr/>
        </p:nvSpPr>
        <p:spPr>
          <a:xfrm>
            <a:off x="10925692" y="184807"/>
            <a:ext cx="1041667" cy="1157514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7" name="Google Shape;32;p3">
            <a:extLst>
              <a:ext uri="{FF2B5EF4-FFF2-40B4-BE49-F238E27FC236}">
                <a16:creationId xmlns:a16="http://schemas.microsoft.com/office/drawing/2014/main" id="{A76AF98E-4496-CF6C-A520-44240E8E4AF4}"/>
              </a:ext>
            </a:extLst>
          </p:cNvPr>
          <p:cNvSpPr/>
          <p:nvPr/>
        </p:nvSpPr>
        <p:spPr>
          <a:xfrm>
            <a:off x="10992987" y="61557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Tavoitetila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Google Shape;33;p3">
            <a:extLst>
              <a:ext uri="{FF2B5EF4-FFF2-40B4-BE49-F238E27FC236}">
                <a16:creationId xmlns:a16="http://schemas.microsoft.com/office/drawing/2014/main" id="{79DE8EC2-1C98-64F9-B95A-1E90A07B586D}"/>
              </a:ext>
            </a:extLst>
          </p:cNvPr>
          <p:cNvSpPr/>
          <p:nvPr/>
        </p:nvSpPr>
        <p:spPr>
          <a:xfrm>
            <a:off x="10992987" y="786259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Google Shape;34;p3">
            <a:extLst>
              <a:ext uri="{FF2B5EF4-FFF2-40B4-BE49-F238E27FC236}">
                <a16:creationId xmlns:a16="http://schemas.microsoft.com/office/drawing/2014/main" id="{12FB4CEE-EA2B-9284-66C5-5C79F3017B2B}"/>
              </a:ext>
            </a:extLst>
          </p:cNvPr>
          <p:cNvSpPr/>
          <p:nvPr/>
        </p:nvSpPr>
        <p:spPr>
          <a:xfrm>
            <a:off x="10992987" y="956948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Google Shape;35;p3">
            <a:extLst>
              <a:ext uri="{FF2B5EF4-FFF2-40B4-BE49-F238E27FC236}">
                <a16:creationId xmlns:a16="http://schemas.microsoft.com/office/drawing/2014/main" id="{728BC668-559B-1EA7-42BC-6D9153B1B72C}"/>
              </a:ext>
            </a:extLst>
          </p:cNvPr>
          <p:cNvSpPr/>
          <p:nvPr/>
        </p:nvSpPr>
        <p:spPr>
          <a:xfrm>
            <a:off x="10992987" y="112763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Poistetaan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Google Shape;32;p3">
            <a:extLst>
              <a:ext uri="{FF2B5EF4-FFF2-40B4-BE49-F238E27FC236}">
                <a16:creationId xmlns:a16="http://schemas.microsoft.com/office/drawing/2014/main" id="{10A72832-97C1-719F-D20F-6E390BA20CBD}"/>
              </a:ext>
            </a:extLst>
          </p:cNvPr>
          <p:cNvSpPr/>
          <p:nvPr/>
        </p:nvSpPr>
        <p:spPr>
          <a:xfrm>
            <a:off x="10992987" y="434705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6" name="Google Shape;23;p3">
            <a:extLst>
              <a:ext uri="{FF2B5EF4-FFF2-40B4-BE49-F238E27FC236}">
                <a16:creationId xmlns:a16="http://schemas.microsoft.com/office/drawing/2014/main" id="{1FE474F2-D3B9-AAF6-739D-7D2A1002925B}"/>
              </a:ext>
            </a:extLst>
          </p:cNvPr>
          <p:cNvSpPr/>
          <p:nvPr/>
        </p:nvSpPr>
        <p:spPr>
          <a:xfrm>
            <a:off x="3340948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7" name="Google Shape;24;p3">
            <a:extLst>
              <a:ext uri="{FF2B5EF4-FFF2-40B4-BE49-F238E27FC236}">
                <a16:creationId xmlns:a16="http://schemas.microsoft.com/office/drawing/2014/main" id="{9B10FA80-3104-C583-4157-AF66F4573B16}"/>
              </a:ext>
            </a:extLst>
          </p:cNvPr>
          <p:cNvSpPr/>
          <p:nvPr/>
        </p:nvSpPr>
        <p:spPr>
          <a:xfrm>
            <a:off x="3340948" y="3264153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Tieto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58" name="Google Shape;42;p3">
            <a:extLst>
              <a:ext uri="{FF2B5EF4-FFF2-40B4-BE49-F238E27FC236}">
                <a16:creationId xmlns:a16="http://schemas.microsoft.com/office/drawing/2014/main" id="{AD79F6D2-52EB-8BAF-0F28-3E07ECC478FF}"/>
              </a:ext>
            </a:extLst>
          </p:cNvPr>
          <p:cNvGrpSpPr/>
          <p:nvPr/>
        </p:nvGrpSpPr>
        <p:grpSpPr>
          <a:xfrm>
            <a:off x="3158070" y="1596226"/>
            <a:ext cx="1349272" cy="476898"/>
            <a:chOff x="311600" y="1716958"/>
            <a:chExt cx="1349272" cy="476898"/>
          </a:xfrm>
        </p:grpSpPr>
        <p:grpSp>
          <p:nvGrpSpPr>
            <p:cNvPr id="59" name="Google Shape;43;p3">
              <a:extLst>
                <a:ext uri="{FF2B5EF4-FFF2-40B4-BE49-F238E27FC236}">
                  <a16:creationId xmlns:a16="http://schemas.microsoft.com/office/drawing/2014/main" id="{B1732AE2-A186-B10D-6476-FEE0C13B4FBE}"/>
                </a:ext>
              </a:extLst>
            </p:cNvPr>
            <p:cNvGrpSpPr/>
            <p:nvPr/>
          </p:nvGrpSpPr>
          <p:grpSpPr>
            <a:xfrm>
              <a:off x="864956" y="1716958"/>
              <a:ext cx="246130" cy="246130"/>
              <a:chOff x="1190625" y="238125"/>
              <a:chExt cx="5225700" cy="5225700"/>
            </a:xfrm>
          </p:grpSpPr>
          <p:sp>
            <p:nvSpPr>
              <p:cNvPr id="61" name="Google Shape;44;p3">
                <a:extLst>
                  <a:ext uri="{FF2B5EF4-FFF2-40B4-BE49-F238E27FC236}">
                    <a16:creationId xmlns:a16="http://schemas.microsoft.com/office/drawing/2014/main" id="{63268E06-ECD1-41DC-60EE-49A68F8C45AA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5700" cy="5225700"/>
              </a:xfrm>
              <a:custGeom>
                <a:avLst/>
                <a:gdLst/>
                <a:ahLst/>
                <a:cxnLst/>
                <a:rect l="l" t="t" r="r" b="b"/>
                <a:pathLst>
                  <a:path w="209028" h="209028" extrusionOk="0">
                    <a:moveTo>
                      <a:pt x="0" y="0"/>
                    </a:moveTo>
                    <a:lnTo>
                      <a:pt x="0" y="209027"/>
                    </a:lnTo>
                    <a:lnTo>
                      <a:pt x="209027" y="209027"/>
                    </a:lnTo>
                    <a:lnTo>
                      <a:pt x="20902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45;p3">
                <a:extLst>
                  <a:ext uri="{FF2B5EF4-FFF2-40B4-BE49-F238E27FC236}">
                    <a16:creationId xmlns:a16="http://schemas.microsoft.com/office/drawing/2014/main" id="{4DEA4C21-80B5-F194-0915-1DD19EAAFB00}"/>
                  </a:ext>
                </a:extLst>
              </p:cNvPr>
              <p:cNvSpPr/>
              <p:nvPr/>
            </p:nvSpPr>
            <p:spPr>
              <a:xfrm>
                <a:off x="2986950" y="891325"/>
                <a:ext cx="1633050" cy="2286250"/>
              </a:xfrm>
              <a:custGeom>
                <a:avLst/>
                <a:gdLst/>
                <a:ahLst/>
                <a:cxnLst/>
                <a:rect l="l" t="t" r="r" b="b"/>
                <a:pathLst>
                  <a:path w="65322" h="91450" extrusionOk="0">
                    <a:moveTo>
                      <a:pt x="32661" y="0"/>
                    </a:moveTo>
                    <a:cubicBezTo>
                      <a:pt x="14632" y="0"/>
                      <a:pt x="0" y="14632"/>
                      <a:pt x="0" y="32661"/>
                    </a:cubicBezTo>
                    <a:lnTo>
                      <a:pt x="0" y="58789"/>
                    </a:lnTo>
                    <a:cubicBezTo>
                      <a:pt x="0" y="76818"/>
                      <a:pt x="14632" y="91450"/>
                      <a:pt x="32661" y="91450"/>
                    </a:cubicBezTo>
                    <a:cubicBezTo>
                      <a:pt x="50689" y="91450"/>
                      <a:pt x="65321" y="76818"/>
                      <a:pt x="65321" y="58789"/>
                    </a:cubicBezTo>
                    <a:lnTo>
                      <a:pt x="65321" y="32661"/>
                    </a:lnTo>
                    <a:cubicBezTo>
                      <a:pt x="65321" y="14632"/>
                      <a:pt x="50689" y="0"/>
                      <a:pt x="3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46;p3">
                <a:extLst>
                  <a:ext uri="{FF2B5EF4-FFF2-40B4-BE49-F238E27FC236}">
                    <a16:creationId xmlns:a16="http://schemas.microsoft.com/office/drawing/2014/main" id="{882471E1-F19F-92B2-D885-1AEB775E70EB}"/>
                  </a:ext>
                </a:extLst>
              </p:cNvPr>
              <p:cNvSpPr/>
              <p:nvPr/>
            </p:nvSpPr>
            <p:spPr>
              <a:xfrm>
                <a:off x="2823650" y="728025"/>
                <a:ext cx="1959650" cy="261287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104515" extrusionOk="0">
                    <a:moveTo>
                      <a:pt x="39193" y="13065"/>
                    </a:moveTo>
                    <a:cubicBezTo>
                      <a:pt x="53563" y="13065"/>
                      <a:pt x="65321" y="24822"/>
                      <a:pt x="65321" y="39193"/>
                    </a:cubicBezTo>
                    <a:lnTo>
                      <a:pt x="65321" y="65321"/>
                    </a:lnTo>
                    <a:cubicBezTo>
                      <a:pt x="65321" y="79692"/>
                      <a:pt x="53563" y="91450"/>
                      <a:pt x="39193" y="91450"/>
                    </a:cubicBezTo>
                    <a:cubicBezTo>
                      <a:pt x="24822" y="91450"/>
                      <a:pt x="13064" y="79692"/>
                      <a:pt x="13064" y="65321"/>
                    </a:cubicBezTo>
                    <a:lnTo>
                      <a:pt x="13064" y="39193"/>
                    </a:lnTo>
                    <a:cubicBezTo>
                      <a:pt x="13064" y="24822"/>
                      <a:pt x="24822" y="13065"/>
                      <a:pt x="39193" y="13065"/>
                    </a:cubicBezTo>
                    <a:close/>
                    <a:moveTo>
                      <a:pt x="39193" y="0"/>
                    </a:moveTo>
                    <a:cubicBezTo>
                      <a:pt x="17506" y="0"/>
                      <a:pt x="0" y="17506"/>
                      <a:pt x="0" y="39193"/>
                    </a:cubicBezTo>
                    <a:lnTo>
                      <a:pt x="0" y="65321"/>
                    </a:lnTo>
                    <a:cubicBezTo>
                      <a:pt x="0" y="87008"/>
                      <a:pt x="17506" y="104514"/>
                      <a:pt x="39193" y="104514"/>
                    </a:cubicBezTo>
                    <a:cubicBezTo>
                      <a:pt x="60879" y="104514"/>
                      <a:pt x="78385" y="87008"/>
                      <a:pt x="78385" y="65321"/>
                    </a:cubicBezTo>
                    <a:lnTo>
                      <a:pt x="78385" y="39193"/>
                    </a:lnTo>
                    <a:cubicBezTo>
                      <a:pt x="78385" y="17506"/>
                      <a:pt x="60879" y="0"/>
                      <a:pt x="3919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47;p3">
                <a:extLst>
                  <a:ext uri="{FF2B5EF4-FFF2-40B4-BE49-F238E27FC236}">
                    <a16:creationId xmlns:a16="http://schemas.microsoft.com/office/drawing/2014/main" id="{9562D409-8E1E-D47A-9A2D-909885B8792D}"/>
                  </a:ext>
                </a:extLst>
              </p:cNvPr>
              <p:cNvSpPr/>
              <p:nvPr/>
            </p:nvSpPr>
            <p:spPr>
              <a:xfrm>
                <a:off x="1843825" y="3752375"/>
                <a:ext cx="3919275" cy="1221550"/>
              </a:xfrm>
              <a:custGeom>
                <a:avLst/>
                <a:gdLst/>
                <a:ahLst/>
                <a:cxnLst/>
                <a:rect l="l" t="t" r="r" b="b"/>
                <a:pathLst>
                  <a:path w="156771" h="48862" extrusionOk="0">
                    <a:moveTo>
                      <a:pt x="32661" y="1"/>
                    </a:moveTo>
                    <a:cubicBezTo>
                      <a:pt x="14632" y="1"/>
                      <a:pt x="0" y="14633"/>
                      <a:pt x="0" y="32661"/>
                    </a:cubicBezTo>
                    <a:lnTo>
                      <a:pt x="0" y="48861"/>
                    </a:lnTo>
                    <a:lnTo>
                      <a:pt x="156771" y="48861"/>
                    </a:lnTo>
                    <a:lnTo>
                      <a:pt x="156771" y="32661"/>
                    </a:lnTo>
                    <a:cubicBezTo>
                      <a:pt x="156771" y="14633"/>
                      <a:pt x="142139" y="1"/>
                      <a:pt x="124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48;p3">
                <a:extLst>
                  <a:ext uri="{FF2B5EF4-FFF2-40B4-BE49-F238E27FC236}">
                    <a16:creationId xmlns:a16="http://schemas.microsoft.com/office/drawing/2014/main" id="{F3B026CB-E9AC-B8F9-92A4-96C6F0EBFE1E}"/>
                  </a:ext>
                </a:extLst>
              </p:cNvPr>
              <p:cNvSpPr/>
              <p:nvPr/>
            </p:nvSpPr>
            <p:spPr>
              <a:xfrm>
                <a:off x="1680525" y="3589075"/>
                <a:ext cx="4245900" cy="1548150"/>
              </a:xfrm>
              <a:custGeom>
                <a:avLst/>
                <a:gdLst/>
                <a:ahLst/>
                <a:cxnLst/>
                <a:rect l="l" t="t" r="r" b="b"/>
                <a:pathLst>
                  <a:path w="169836" h="61926" extrusionOk="0">
                    <a:moveTo>
                      <a:pt x="130642" y="13065"/>
                    </a:moveTo>
                    <a:cubicBezTo>
                      <a:pt x="145013" y="13065"/>
                      <a:pt x="156771" y="24562"/>
                      <a:pt x="156771" y="39193"/>
                    </a:cubicBezTo>
                    <a:lnTo>
                      <a:pt x="156771" y="48861"/>
                    </a:lnTo>
                    <a:lnTo>
                      <a:pt x="13065" y="48861"/>
                    </a:lnTo>
                    <a:lnTo>
                      <a:pt x="13065" y="39193"/>
                    </a:lnTo>
                    <a:cubicBezTo>
                      <a:pt x="13065" y="24562"/>
                      <a:pt x="24822" y="13065"/>
                      <a:pt x="39193" y="13065"/>
                    </a:cubicBezTo>
                    <a:close/>
                    <a:moveTo>
                      <a:pt x="39193" y="1"/>
                    </a:moveTo>
                    <a:cubicBezTo>
                      <a:pt x="17506" y="1"/>
                      <a:pt x="0" y="17507"/>
                      <a:pt x="0" y="39193"/>
                    </a:cubicBezTo>
                    <a:lnTo>
                      <a:pt x="0" y="61925"/>
                    </a:lnTo>
                    <a:lnTo>
                      <a:pt x="169835" y="61925"/>
                    </a:lnTo>
                    <a:lnTo>
                      <a:pt x="169835" y="39193"/>
                    </a:lnTo>
                    <a:cubicBezTo>
                      <a:pt x="169835" y="17507"/>
                      <a:pt x="152329" y="1"/>
                      <a:pt x="13064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Google Shape;49;p3">
              <a:extLst>
                <a:ext uri="{FF2B5EF4-FFF2-40B4-BE49-F238E27FC236}">
                  <a16:creationId xmlns:a16="http://schemas.microsoft.com/office/drawing/2014/main" id="{E1AACB71-DFB7-0D9F-0C98-2BB2475A9020}"/>
                </a:ext>
              </a:extLst>
            </p:cNvPr>
            <p:cNvSpPr/>
            <p:nvPr/>
          </p:nvSpPr>
          <p:spPr>
            <a:xfrm>
              <a:off x="311600" y="1894850"/>
              <a:ext cx="1349272" cy="299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Rooli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66" name="Google Shape;22;p3">
            <a:extLst>
              <a:ext uri="{FF2B5EF4-FFF2-40B4-BE49-F238E27FC236}">
                <a16:creationId xmlns:a16="http://schemas.microsoft.com/office/drawing/2014/main" id="{DDFAE739-2AC6-D42E-8446-BD8BF0A9EC8B}"/>
              </a:ext>
            </a:extLst>
          </p:cNvPr>
          <p:cNvSpPr/>
          <p:nvPr/>
        </p:nvSpPr>
        <p:spPr>
          <a:xfrm>
            <a:off x="3306386" y="286275"/>
            <a:ext cx="1041667" cy="643984"/>
          </a:xfrm>
          <a:prstGeom prst="roundRect">
            <a:avLst>
              <a:gd name="adj" fmla="val 16667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Kyvykkyys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7" name="Google Shape;24;p3">
            <a:extLst>
              <a:ext uri="{FF2B5EF4-FFF2-40B4-BE49-F238E27FC236}">
                <a16:creationId xmlns:a16="http://schemas.microsoft.com/office/drawing/2014/main" id="{445D9B29-6A7D-6B77-86E3-2FB9780BE776}"/>
              </a:ext>
            </a:extLst>
          </p:cNvPr>
          <p:cNvSpPr/>
          <p:nvPr/>
        </p:nvSpPr>
        <p:spPr>
          <a:xfrm>
            <a:off x="3340948" y="422744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8" name="Google Shape;24;p3">
            <a:extLst>
              <a:ext uri="{FF2B5EF4-FFF2-40B4-BE49-F238E27FC236}">
                <a16:creationId xmlns:a16="http://schemas.microsoft.com/office/drawing/2014/main" id="{7505554B-74A3-00AE-1EF9-34662178D2A4}"/>
              </a:ext>
            </a:extLst>
          </p:cNvPr>
          <p:cNvSpPr/>
          <p:nvPr/>
        </p:nvSpPr>
        <p:spPr>
          <a:xfrm>
            <a:off x="10311591" y="4227447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69" name="Google Shape;36;p3">
            <a:extLst>
              <a:ext uri="{FF2B5EF4-FFF2-40B4-BE49-F238E27FC236}">
                <a16:creationId xmlns:a16="http://schemas.microsoft.com/office/drawing/2014/main" id="{8951BD61-71B2-2A43-0127-8A18F0D49158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>
            <a:off x="4382615" y="4549439"/>
            <a:ext cx="592897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23;p3">
            <a:extLst>
              <a:ext uri="{FF2B5EF4-FFF2-40B4-BE49-F238E27FC236}">
                <a16:creationId xmlns:a16="http://schemas.microsoft.com/office/drawing/2014/main" id="{DD1E9253-2804-FB8B-6B8D-3D98643D2892}"/>
              </a:ext>
            </a:extLst>
          </p:cNvPr>
          <p:cNvSpPr/>
          <p:nvPr/>
        </p:nvSpPr>
        <p:spPr>
          <a:xfrm>
            <a:off x="5719714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71" name="Google Shape;36;p3">
            <a:extLst>
              <a:ext uri="{FF2B5EF4-FFF2-40B4-BE49-F238E27FC236}">
                <a16:creationId xmlns:a16="http://schemas.microsoft.com/office/drawing/2014/main" id="{AA8A3ADD-3348-F152-CB08-E8E9CC69BF16}"/>
              </a:ext>
            </a:extLst>
          </p:cNvPr>
          <p:cNvCxnSpPr>
            <a:cxnSpLocks/>
            <a:stCxn id="56" idx="3"/>
            <a:endCxn id="70" idx="1"/>
          </p:cNvCxnSpPr>
          <p:nvPr/>
        </p:nvCxnSpPr>
        <p:spPr>
          <a:xfrm>
            <a:off x="4456948" y="2721445"/>
            <a:ext cx="126276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Tekstiruutu 71">
            <a:extLst>
              <a:ext uri="{FF2B5EF4-FFF2-40B4-BE49-F238E27FC236}">
                <a16:creationId xmlns:a16="http://schemas.microsoft.com/office/drawing/2014/main" id="{ED85BA79-8090-9329-866D-A44B767726C9}"/>
              </a:ext>
            </a:extLst>
          </p:cNvPr>
          <p:cNvSpPr txBox="1"/>
          <p:nvPr/>
        </p:nvSpPr>
        <p:spPr>
          <a:xfrm>
            <a:off x="4928317" y="247522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</a:p>
        </p:txBody>
      </p:sp>
      <p:sp>
        <p:nvSpPr>
          <p:cNvPr id="73" name="Google Shape;32;p3">
            <a:extLst>
              <a:ext uri="{FF2B5EF4-FFF2-40B4-BE49-F238E27FC236}">
                <a16:creationId xmlns:a16="http://schemas.microsoft.com/office/drawing/2014/main" id="{277D10F1-726D-563B-6CF3-34773F954228}"/>
              </a:ext>
            </a:extLst>
          </p:cNvPr>
          <p:cNvSpPr/>
          <p:nvPr/>
        </p:nvSpPr>
        <p:spPr>
          <a:xfrm>
            <a:off x="3382706" y="2905836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4" name="Google Shape;32;p3">
            <a:extLst>
              <a:ext uri="{FF2B5EF4-FFF2-40B4-BE49-F238E27FC236}">
                <a16:creationId xmlns:a16="http://schemas.microsoft.com/office/drawing/2014/main" id="{89F14D5C-4503-47C2-6A70-CCA252C7BCEC}"/>
              </a:ext>
            </a:extLst>
          </p:cNvPr>
          <p:cNvSpPr/>
          <p:nvPr/>
        </p:nvSpPr>
        <p:spPr>
          <a:xfrm>
            <a:off x="3413312" y="3744202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5" name="Google Shape;32;p3">
            <a:extLst>
              <a:ext uri="{FF2B5EF4-FFF2-40B4-BE49-F238E27FC236}">
                <a16:creationId xmlns:a16="http://schemas.microsoft.com/office/drawing/2014/main" id="{37612BFB-8552-2CD3-1A2B-281F87EA7C56}"/>
              </a:ext>
            </a:extLst>
          </p:cNvPr>
          <p:cNvSpPr/>
          <p:nvPr/>
        </p:nvSpPr>
        <p:spPr>
          <a:xfrm>
            <a:off x="3413312" y="473383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6" name="Google Shape;34;p3">
            <a:extLst>
              <a:ext uri="{FF2B5EF4-FFF2-40B4-BE49-F238E27FC236}">
                <a16:creationId xmlns:a16="http://schemas.microsoft.com/office/drawing/2014/main" id="{C8F57C89-6A46-C5DA-A254-6F5E7958DB21}"/>
              </a:ext>
            </a:extLst>
          </p:cNvPr>
          <p:cNvSpPr/>
          <p:nvPr/>
        </p:nvSpPr>
        <p:spPr>
          <a:xfrm>
            <a:off x="5745840" y="289943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7" name="Google Shape;33;p3">
            <a:extLst>
              <a:ext uri="{FF2B5EF4-FFF2-40B4-BE49-F238E27FC236}">
                <a16:creationId xmlns:a16="http://schemas.microsoft.com/office/drawing/2014/main" id="{9ABE0492-EC1A-FF6D-071F-440312BA7CEA}"/>
              </a:ext>
            </a:extLst>
          </p:cNvPr>
          <p:cNvSpPr/>
          <p:nvPr/>
        </p:nvSpPr>
        <p:spPr>
          <a:xfrm>
            <a:off x="10382424" y="422744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8" name="Google Shape;32;p3">
            <a:extLst>
              <a:ext uri="{FF2B5EF4-FFF2-40B4-BE49-F238E27FC236}">
                <a16:creationId xmlns:a16="http://schemas.microsoft.com/office/drawing/2014/main" id="{A485D3E9-6BB9-D889-25F5-D51618EA386D}"/>
              </a:ext>
            </a:extLst>
          </p:cNvPr>
          <p:cNvSpPr/>
          <p:nvPr/>
        </p:nvSpPr>
        <p:spPr>
          <a:xfrm>
            <a:off x="10382424" y="4735678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SaaS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0F72FAD1-CFF6-1D65-717F-97B313FF241A}"/>
              </a:ext>
            </a:extLst>
          </p:cNvPr>
          <p:cNvSpPr txBox="1"/>
          <p:nvPr/>
        </p:nvSpPr>
        <p:spPr>
          <a:xfrm>
            <a:off x="4928317" y="4254974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hankinta</a:t>
            </a:r>
          </a:p>
        </p:txBody>
      </p:sp>
    </p:spTree>
    <p:extLst>
      <p:ext uri="{BB962C8B-B14F-4D97-AF65-F5344CB8AC3E}">
        <p14:creationId xmlns:p14="http://schemas.microsoft.com/office/powerpoint/2010/main" val="373375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0BE02-D9ED-38A7-8E73-1C280386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5469D914-E86D-6A0C-B44B-2DB92EEF3DEA}"/>
              </a:ext>
            </a:extLst>
          </p:cNvPr>
          <p:cNvSpPr/>
          <p:nvPr/>
        </p:nvSpPr>
        <p:spPr>
          <a:xfrm>
            <a:off x="10925692" y="184807"/>
            <a:ext cx="1041667" cy="1157514"/>
          </a:xfrm>
          <a:prstGeom prst="roundRect">
            <a:avLst>
              <a:gd name="adj" fmla="val 98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Selitteet</a:t>
            </a:r>
          </a:p>
        </p:txBody>
      </p:sp>
      <p:sp>
        <p:nvSpPr>
          <p:cNvPr id="6" name="Google Shape;32;p3">
            <a:extLst>
              <a:ext uri="{FF2B5EF4-FFF2-40B4-BE49-F238E27FC236}">
                <a16:creationId xmlns:a16="http://schemas.microsoft.com/office/drawing/2014/main" id="{73D96B3E-31F6-5BB2-0A17-28F87C6D21A3}"/>
              </a:ext>
            </a:extLst>
          </p:cNvPr>
          <p:cNvSpPr/>
          <p:nvPr/>
        </p:nvSpPr>
        <p:spPr>
          <a:xfrm>
            <a:off x="10992987" y="615570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Tavoitetila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Google Shape;33;p3">
            <a:extLst>
              <a:ext uri="{FF2B5EF4-FFF2-40B4-BE49-F238E27FC236}">
                <a16:creationId xmlns:a16="http://schemas.microsoft.com/office/drawing/2014/main" id="{98FC495C-A487-DA3F-19D1-2EAFB2E719EE}"/>
              </a:ext>
            </a:extLst>
          </p:cNvPr>
          <p:cNvSpPr/>
          <p:nvPr/>
        </p:nvSpPr>
        <p:spPr>
          <a:xfrm>
            <a:off x="10992987" y="786259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" name="Google Shape;34;p3">
            <a:extLst>
              <a:ext uri="{FF2B5EF4-FFF2-40B4-BE49-F238E27FC236}">
                <a16:creationId xmlns:a16="http://schemas.microsoft.com/office/drawing/2014/main" id="{AB04E665-62AF-D9B8-A1D4-10FE4A6A4DA2}"/>
              </a:ext>
            </a:extLst>
          </p:cNvPr>
          <p:cNvSpPr/>
          <p:nvPr/>
        </p:nvSpPr>
        <p:spPr>
          <a:xfrm>
            <a:off x="10992987" y="956948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Google Shape;35;p3">
            <a:extLst>
              <a:ext uri="{FF2B5EF4-FFF2-40B4-BE49-F238E27FC236}">
                <a16:creationId xmlns:a16="http://schemas.microsoft.com/office/drawing/2014/main" id="{429DB96D-61AC-7B57-BA4A-2B53173E53B6}"/>
              </a:ext>
            </a:extLst>
          </p:cNvPr>
          <p:cNvSpPr/>
          <p:nvPr/>
        </p:nvSpPr>
        <p:spPr>
          <a:xfrm>
            <a:off x="10992987" y="112763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52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Poistetaan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Google Shape;32;p3">
            <a:extLst>
              <a:ext uri="{FF2B5EF4-FFF2-40B4-BE49-F238E27FC236}">
                <a16:creationId xmlns:a16="http://schemas.microsoft.com/office/drawing/2014/main" id="{EEC45D77-AB41-3809-2F5B-E0F061F91132}"/>
              </a:ext>
            </a:extLst>
          </p:cNvPr>
          <p:cNvSpPr/>
          <p:nvPr/>
        </p:nvSpPr>
        <p:spPr>
          <a:xfrm>
            <a:off x="10992987" y="434705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9" name="Google Shape;22;p3">
            <a:extLst>
              <a:ext uri="{FF2B5EF4-FFF2-40B4-BE49-F238E27FC236}">
                <a16:creationId xmlns:a16="http://schemas.microsoft.com/office/drawing/2014/main" id="{6B0533FB-958C-A77B-842B-C29A76D79FBB}"/>
              </a:ext>
            </a:extLst>
          </p:cNvPr>
          <p:cNvSpPr/>
          <p:nvPr/>
        </p:nvSpPr>
        <p:spPr>
          <a:xfrm>
            <a:off x="952387" y="352719"/>
            <a:ext cx="1041667" cy="643984"/>
          </a:xfrm>
          <a:prstGeom prst="roundRect">
            <a:avLst>
              <a:gd name="adj" fmla="val 16667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Kyvykkyys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3" name="Google Shape;29;p3">
            <a:extLst>
              <a:ext uri="{FF2B5EF4-FFF2-40B4-BE49-F238E27FC236}">
                <a16:creationId xmlns:a16="http://schemas.microsoft.com/office/drawing/2014/main" id="{FA35A8DD-D42D-B856-35D2-DE4AEFCEB38E}"/>
              </a:ext>
            </a:extLst>
          </p:cNvPr>
          <p:cNvSpPr/>
          <p:nvPr/>
        </p:nvSpPr>
        <p:spPr>
          <a:xfrm>
            <a:off x="7972377" y="352719"/>
            <a:ext cx="1041667" cy="643984"/>
          </a:xfrm>
          <a:prstGeom prst="rect">
            <a:avLst/>
          </a:prstGeom>
          <a:solidFill>
            <a:srgbClr val="80EA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Organisaatio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17BB63F-2BDD-D6D3-28BD-A8B2F840F34C}"/>
              </a:ext>
            </a:extLst>
          </p:cNvPr>
          <p:cNvSpPr txBox="1"/>
          <p:nvPr/>
        </p:nvSpPr>
        <p:spPr>
          <a:xfrm>
            <a:off x="7627571" y="100056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>
                <a:latin typeface="Arial" panose="020B0604020202020204" pitchFamily="34" charset="0"/>
                <a:cs typeface="Arial" panose="020B0604020202020204" pitchFamily="34" charset="0"/>
              </a:rPr>
              <a:t>Omistaja</a:t>
            </a:r>
          </a:p>
        </p:txBody>
      </p:sp>
      <p:sp>
        <p:nvSpPr>
          <p:cNvPr id="4" name="Google Shape;23;p3">
            <a:extLst>
              <a:ext uri="{FF2B5EF4-FFF2-40B4-BE49-F238E27FC236}">
                <a16:creationId xmlns:a16="http://schemas.microsoft.com/office/drawing/2014/main" id="{35D1ABA1-843E-DE81-780D-D4BC38BC10B8}"/>
              </a:ext>
            </a:extLst>
          </p:cNvPr>
          <p:cNvSpPr/>
          <p:nvPr/>
        </p:nvSpPr>
        <p:spPr>
          <a:xfrm>
            <a:off x="3340948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6" name="Google Shape;24;p3">
            <a:extLst>
              <a:ext uri="{FF2B5EF4-FFF2-40B4-BE49-F238E27FC236}">
                <a16:creationId xmlns:a16="http://schemas.microsoft.com/office/drawing/2014/main" id="{EC2FB34F-C100-D434-C099-0876264BCFBD}"/>
              </a:ext>
            </a:extLst>
          </p:cNvPr>
          <p:cNvSpPr/>
          <p:nvPr/>
        </p:nvSpPr>
        <p:spPr>
          <a:xfrm>
            <a:off x="3340948" y="3449508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Tieto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35" name="Google Shape;42;p3">
            <a:extLst>
              <a:ext uri="{FF2B5EF4-FFF2-40B4-BE49-F238E27FC236}">
                <a16:creationId xmlns:a16="http://schemas.microsoft.com/office/drawing/2014/main" id="{05A24F8B-F4A0-A54E-C48C-CD505E0A1801}"/>
              </a:ext>
            </a:extLst>
          </p:cNvPr>
          <p:cNvGrpSpPr/>
          <p:nvPr/>
        </p:nvGrpSpPr>
        <p:grpSpPr>
          <a:xfrm>
            <a:off x="3158070" y="1596226"/>
            <a:ext cx="1349272" cy="476898"/>
            <a:chOff x="311600" y="1716958"/>
            <a:chExt cx="1349272" cy="476898"/>
          </a:xfrm>
        </p:grpSpPr>
        <p:grpSp>
          <p:nvGrpSpPr>
            <p:cNvPr id="36" name="Google Shape;43;p3">
              <a:extLst>
                <a:ext uri="{FF2B5EF4-FFF2-40B4-BE49-F238E27FC236}">
                  <a16:creationId xmlns:a16="http://schemas.microsoft.com/office/drawing/2014/main" id="{4EB9CB3E-84A3-6839-7C55-A20BB6B3C4AD}"/>
                </a:ext>
              </a:extLst>
            </p:cNvPr>
            <p:cNvGrpSpPr/>
            <p:nvPr/>
          </p:nvGrpSpPr>
          <p:grpSpPr>
            <a:xfrm>
              <a:off x="864956" y="1716958"/>
              <a:ext cx="246130" cy="246130"/>
              <a:chOff x="1190625" y="238125"/>
              <a:chExt cx="5225700" cy="5225700"/>
            </a:xfrm>
          </p:grpSpPr>
          <p:sp>
            <p:nvSpPr>
              <p:cNvPr id="38" name="Google Shape;44;p3">
                <a:extLst>
                  <a:ext uri="{FF2B5EF4-FFF2-40B4-BE49-F238E27FC236}">
                    <a16:creationId xmlns:a16="http://schemas.microsoft.com/office/drawing/2014/main" id="{1F528F3B-829F-B7CE-AF4F-DE206B9FB709}"/>
                  </a:ext>
                </a:extLst>
              </p:cNvPr>
              <p:cNvSpPr/>
              <p:nvPr/>
            </p:nvSpPr>
            <p:spPr>
              <a:xfrm>
                <a:off x="1190625" y="238125"/>
                <a:ext cx="5225700" cy="5225700"/>
              </a:xfrm>
              <a:custGeom>
                <a:avLst/>
                <a:gdLst/>
                <a:ahLst/>
                <a:cxnLst/>
                <a:rect l="l" t="t" r="r" b="b"/>
                <a:pathLst>
                  <a:path w="209028" h="209028" extrusionOk="0">
                    <a:moveTo>
                      <a:pt x="0" y="0"/>
                    </a:moveTo>
                    <a:lnTo>
                      <a:pt x="0" y="209027"/>
                    </a:lnTo>
                    <a:lnTo>
                      <a:pt x="209027" y="209027"/>
                    </a:lnTo>
                    <a:lnTo>
                      <a:pt x="209027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45;p3">
                <a:extLst>
                  <a:ext uri="{FF2B5EF4-FFF2-40B4-BE49-F238E27FC236}">
                    <a16:creationId xmlns:a16="http://schemas.microsoft.com/office/drawing/2014/main" id="{F8843D19-8D70-5031-FA44-85866B0F6A39}"/>
                  </a:ext>
                </a:extLst>
              </p:cNvPr>
              <p:cNvSpPr/>
              <p:nvPr/>
            </p:nvSpPr>
            <p:spPr>
              <a:xfrm>
                <a:off x="2986950" y="891325"/>
                <a:ext cx="1633050" cy="2286250"/>
              </a:xfrm>
              <a:custGeom>
                <a:avLst/>
                <a:gdLst/>
                <a:ahLst/>
                <a:cxnLst/>
                <a:rect l="l" t="t" r="r" b="b"/>
                <a:pathLst>
                  <a:path w="65322" h="91450" extrusionOk="0">
                    <a:moveTo>
                      <a:pt x="32661" y="0"/>
                    </a:moveTo>
                    <a:cubicBezTo>
                      <a:pt x="14632" y="0"/>
                      <a:pt x="0" y="14632"/>
                      <a:pt x="0" y="32661"/>
                    </a:cubicBezTo>
                    <a:lnTo>
                      <a:pt x="0" y="58789"/>
                    </a:lnTo>
                    <a:cubicBezTo>
                      <a:pt x="0" y="76818"/>
                      <a:pt x="14632" y="91450"/>
                      <a:pt x="32661" y="91450"/>
                    </a:cubicBezTo>
                    <a:cubicBezTo>
                      <a:pt x="50689" y="91450"/>
                      <a:pt x="65321" y="76818"/>
                      <a:pt x="65321" y="58789"/>
                    </a:cubicBezTo>
                    <a:lnTo>
                      <a:pt x="65321" y="32661"/>
                    </a:lnTo>
                    <a:cubicBezTo>
                      <a:pt x="65321" y="14632"/>
                      <a:pt x="50689" y="0"/>
                      <a:pt x="32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46;p3">
                <a:extLst>
                  <a:ext uri="{FF2B5EF4-FFF2-40B4-BE49-F238E27FC236}">
                    <a16:creationId xmlns:a16="http://schemas.microsoft.com/office/drawing/2014/main" id="{6CB6E530-6503-9B52-95CD-DE73AA63A5BD}"/>
                  </a:ext>
                </a:extLst>
              </p:cNvPr>
              <p:cNvSpPr/>
              <p:nvPr/>
            </p:nvSpPr>
            <p:spPr>
              <a:xfrm>
                <a:off x="2823650" y="728025"/>
                <a:ext cx="1959650" cy="2612875"/>
              </a:xfrm>
              <a:custGeom>
                <a:avLst/>
                <a:gdLst/>
                <a:ahLst/>
                <a:cxnLst/>
                <a:rect l="l" t="t" r="r" b="b"/>
                <a:pathLst>
                  <a:path w="78386" h="104515" extrusionOk="0">
                    <a:moveTo>
                      <a:pt x="39193" y="13065"/>
                    </a:moveTo>
                    <a:cubicBezTo>
                      <a:pt x="53563" y="13065"/>
                      <a:pt x="65321" y="24822"/>
                      <a:pt x="65321" y="39193"/>
                    </a:cubicBezTo>
                    <a:lnTo>
                      <a:pt x="65321" y="65321"/>
                    </a:lnTo>
                    <a:cubicBezTo>
                      <a:pt x="65321" y="79692"/>
                      <a:pt x="53563" y="91450"/>
                      <a:pt x="39193" y="91450"/>
                    </a:cubicBezTo>
                    <a:cubicBezTo>
                      <a:pt x="24822" y="91450"/>
                      <a:pt x="13064" y="79692"/>
                      <a:pt x="13064" y="65321"/>
                    </a:cubicBezTo>
                    <a:lnTo>
                      <a:pt x="13064" y="39193"/>
                    </a:lnTo>
                    <a:cubicBezTo>
                      <a:pt x="13064" y="24822"/>
                      <a:pt x="24822" y="13065"/>
                      <a:pt x="39193" y="13065"/>
                    </a:cubicBezTo>
                    <a:close/>
                    <a:moveTo>
                      <a:pt x="39193" y="0"/>
                    </a:moveTo>
                    <a:cubicBezTo>
                      <a:pt x="17506" y="0"/>
                      <a:pt x="0" y="17506"/>
                      <a:pt x="0" y="39193"/>
                    </a:cubicBezTo>
                    <a:lnTo>
                      <a:pt x="0" y="65321"/>
                    </a:lnTo>
                    <a:cubicBezTo>
                      <a:pt x="0" y="87008"/>
                      <a:pt x="17506" y="104514"/>
                      <a:pt x="39193" y="104514"/>
                    </a:cubicBezTo>
                    <a:cubicBezTo>
                      <a:pt x="60879" y="104514"/>
                      <a:pt x="78385" y="87008"/>
                      <a:pt x="78385" y="65321"/>
                    </a:cubicBezTo>
                    <a:lnTo>
                      <a:pt x="78385" y="39193"/>
                    </a:lnTo>
                    <a:cubicBezTo>
                      <a:pt x="78385" y="17506"/>
                      <a:pt x="60879" y="0"/>
                      <a:pt x="39193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47;p3">
                <a:extLst>
                  <a:ext uri="{FF2B5EF4-FFF2-40B4-BE49-F238E27FC236}">
                    <a16:creationId xmlns:a16="http://schemas.microsoft.com/office/drawing/2014/main" id="{65CB1E5E-6CA7-C351-E355-2D8B6E8AE173}"/>
                  </a:ext>
                </a:extLst>
              </p:cNvPr>
              <p:cNvSpPr/>
              <p:nvPr/>
            </p:nvSpPr>
            <p:spPr>
              <a:xfrm>
                <a:off x="1843825" y="3752375"/>
                <a:ext cx="3919275" cy="1221550"/>
              </a:xfrm>
              <a:custGeom>
                <a:avLst/>
                <a:gdLst/>
                <a:ahLst/>
                <a:cxnLst/>
                <a:rect l="l" t="t" r="r" b="b"/>
                <a:pathLst>
                  <a:path w="156771" h="48862" extrusionOk="0">
                    <a:moveTo>
                      <a:pt x="32661" y="1"/>
                    </a:moveTo>
                    <a:cubicBezTo>
                      <a:pt x="14632" y="1"/>
                      <a:pt x="0" y="14633"/>
                      <a:pt x="0" y="32661"/>
                    </a:cubicBezTo>
                    <a:lnTo>
                      <a:pt x="0" y="48861"/>
                    </a:lnTo>
                    <a:lnTo>
                      <a:pt x="156771" y="48861"/>
                    </a:lnTo>
                    <a:lnTo>
                      <a:pt x="156771" y="32661"/>
                    </a:lnTo>
                    <a:cubicBezTo>
                      <a:pt x="156771" y="14633"/>
                      <a:pt x="142139" y="1"/>
                      <a:pt x="1241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48;p3">
                <a:extLst>
                  <a:ext uri="{FF2B5EF4-FFF2-40B4-BE49-F238E27FC236}">
                    <a16:creationId xmlns:a16="http://schemas.microsoft.com/office/drawing/2014/main" id="{C930F4AE-CB02-6681-AF59-9280C644EA3F}"/>
                  </a:ext>
                </a:extLst>
              </p:cNvPr>
              <p:cNvSpPr/>
              <p:nvPr/>
            </p:nvSpPr>
            <p:spPr>
              <a:xfrm>
                <a:off x="1680525" y="3589075"/>
                <a:ext cx="4245900" cy="1548150"/>
              </a:xfrm>
              <a:custGeom>
                <a:avLst/>
                <a:gdLst/>
                <a:ahLst/>
                <a:cxnLst/>
                <a:rect l="l" t="t" r="r" b="b"/>
                <a:pathLst>
                  <a:path w="169836" h="61926" extrusionOk="0">
                    <a:moveTo>
                      <a:pt x="130642" y="13065"/>
                    </a:moveTo>
                    <a:cubicBezTo>
                      <a:pt x="145013" y="13065"/>
                      <a:pt x="156771" y="24562"/>
                      <a:pt x="156771" y="39193"/>
                    </a:cubicBezTo>
                    <a:lnTo>
                      <a:pt x="156771" y="48861"/>
                    </a:lnTo>
                    <a:lnTo>
                      <a:pt x="13065" y="48861"/>
                    </a:lnTo>
                    <a:lnTo>
                      <a:pt x="13065" y="39193"/>
                    </a:lnTo>
                    <a:cubicBezTo>
                      <a:pt x="13065" y="24562"/>
                      <a:pt x="24822" y="13065"/>
                      <a:pt x="39193" y="13065"/>
                    </a:cubicBezTo>
                    <a:close/>
                    <a:moveTo>
                      <a:pt x="39193" y="1"/>
                    </a:moveTo>
                    <a:cubicBezTo>
                      <a:pt x="17506" y="1"/>
                      <a:pt x="0" y="17507"/>
                      <a:pt x="0" y="39193"/>
                    </a:cubicBezTo>
                    <a:lnTo>
                      <a:pt x="0" y="61925"/>
                    </a:lnTo>
                    <a:lnTo>
                      <a:pt x="169835" y="61925"/>
                    </a:lnTo>
                    <a:lnTo>
                      <a:pt x="169835" y="39193"/>
                    </a:lnTo>
                    <a:cubicBezTo>
                      <a:pt x="169835" y="17507"/>
                      <a:pt x="152329" y="1"/>
                      <a:pt x="130642" y="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Google Shape;49;p3">
              <a:extLst>
                <a:ext uri="{FF2B5EF4-FFF2-40B4-BE49-F238E27FC236}">
                  <a16:creationId xmlns:a16="http://schemas.microsoft.com/office/drawing/2014/main" id="{8BD62E53-CE11-A468-01A6-89AE59D5C21F}"/>
                </a:ext>
              </a:extLst>
            </p:cNvPr>
            <p:cNvSpPr/>
            <p:nvPr/>
          </p:nvSpPr>
          <p:spPr>
            <a:xfrm>
              <a:off x="311600" y="1894850"/>
              <a:ext cx="1349272" cy="2990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Helvetica Neue"/>
                  <a:cs typeface="Arial" panose="020B0604020202020204" pitchFamily="34" charset="0"/>
                  <a:sym typeface="Helvetica Neue"/>
                </a:rPr>
                <a:t>Rooli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sp>
        <p:nvSpPr>
          <p:cNvPr id="44" name="Google Shape;24;p3">
            <a:extLst>
              <a:ext uri="{FF2B5EF4-FFF2-40B4-BE49-F238E27FC236}">
                <a16:creationId xmlns:a16="http://schemas.microsoft.com/office/drawing/2014/main" id="{838628DF-9026-56FD-3680-BF4B9C2AEB94}"/>
              </a:ext>
            </a:extLst>
          </p:cNvPr>
          <p:cNvSpPr/>
          <p:nvPr/>
        </p:nvSpPr>
        <p:spPr>
          <a:xfrm>
            <a:off x="3340948" y="4511658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5" name="Google Shape;24;p3">
            <a:extLst>
              <a:ext uri="{FF2B5EF4-FFF2-40B4-BE49-F238E27FC236}">
                <a16:creationId xmlns:a16="http://schemas.microsoft.com/office/drawing/2014/main" id="{5F2C3E25-95BF-9531-98DA-4A6CB1953CDA}"/>
              </a:ext>
            </a:extLst>
          </p:cNvPr>
          <p:cNvSpPr/>
          <p:nvPr/>
        </p:nvSpPr>
        <p:spPr>
          <a:xfrm>
            <a:off x="10311591" y="4511658"/>
            <a:ext cx="1041667" cy="643984"/>
          </a:xfrm>
          <a:prstGeom prst="rect">
            <a:avLst/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Järjestelmä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46" name="Google Shape;36;p3">
            <a:extLst>
              <a:ext uri="{FF2B5EF4-FFF2-40B4-BE49-F238E27FC236}">
                <a16:creationId xmlns:a16="http://schemas.microsoft.com/office/drawing/2014/main" id="{3CD8A2B9-54C8-79EF-456D-ADE85A979170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>
            <a:off x="4382615" y="4833650"/>
            <a:ext cx="592897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" name="Google Shape;23;p3">
            <a:extLst>
              <a:ext uri="{FF2B5EF4-FFF2-40B4-BE49-F238E27FC236}">
                <a16:creationId xmlns:a16="http://schemas.microsoft.com/office/drawing/2014/main" id="{9B24F0A4-E1C5-C297-EFD1-ED0067AC41A9}"/>
              </a:ext>
            </a:extLst>
          </p:cNvPr>
          <p:cNvSpPr/>
          <p:nvPr/>
        </p:nvSpPr>
        <p:spPr>
          <a:xfrm>
            <a:off x="5719714" y="2399453"/>
            <a:ext cx="1116000" cy="643984"/>
          </a:xfrm>
          <a:prstGeom prst="homePlate">
            <a:avLst>
              <a:gd name="adj" fmla="val 27208"/>
            </a:avLst>
          </a:prstGeom>
          <a:solidFill>
            <a:srgbClr val="A6C0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Prosessi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48" name="Google Shape;36;p3">
            <a:extLst>
              <a:ext uri="{FF2B5EF4-FFF2-40B4-BE49-F238E27FC236}">
                <a16:creationId xmlns:a16="http://schemas.microsoft.com/office/drawing/2014/main" id="{D062EBAA-9600-A387-CAE6-440A84500F5E}"/>
              </a:ext>
            </a:extLst>
          </p:cNvPr>
          <p:cNvCxnSpPr>
            <a:cxnSpLocks/>
            <a:stCxn id="4" idx="3"/>
            <a:endCxn id="47" idx="1"/>
          </p:cNvCxnSpPr>
          <p:nvPr/>
        </p:nvCxnSpPr>
        <p:spPr>
          <a:xfrm>
            <a:off x="4456948" y="2721445"/>
            <a:ext cx="1262766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" name="Tekstiruutu 48">
            <a:extLst>
              <a:ext uri="{FF2B5EF4-FFF2-40B4-BE49-F238E27FC236}">
                <a16:creationId xmlns:a16="http://schemas.microsoft.com/office/drawing/2014/main" id="{6A8119C8-06A6-2D53-937B-55FA59071CD1}"/>
              </a:ext>
            </a:extLst>
          </p:cNvPr>
          <p:cNvSpPr txBox="1"/>
          <p:nvPr/>
        </p:nvSpPr>
        <p:spPr>
          <a:xfrm>
            <a:off x="4928317" y="2475224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</a:p>
        </p:txBody>
      </p:sp>
      <p:sp>
        <p:nvSpPr>
          <p:cNvPr id="50" name="Google Shape;32;p3">
            <a:extLst>
              <a:ext uri="{FF2B5EF4-FFF2-40B4-BE49-F238E27FC236}">
                <a16:creationId xmlns:a16="http://schemas.microsoft.com/office/drawing/2014/main" id="{E01ADB63-48CA-9A01-F3E7-F857E265FD9C}"/>
              </a:ext>
            </a:extLst>
          </p:cNvPr>
          <p:cNvSpPr/>
          <p:nvPr/>
        </p:nvSpPr>
        <p:spPr>
          <a:xfrm>
            <a:off x="3382706" y="2905836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1" name="Google Shape;32;p3">
            <a:extLst>
              <a:ext uri="{FF2B5EF4-FFF2-40B4-BE49-F238E27FC236}">
                <a16:creationId xmlns:a16="http://schemas.microsoft.com/office/drawing/2014/main" id="{8106EBB2-B871-F107-224B-2A5244FE9883}"/>
              </a:ext>
            </a:extLst>
          </p:cNvPr>
          <p:cNvSpPr/>
          <p:nvPr/>
        </p:nvSpPr>
        <p:spPr>
          <a:xfrm>
            <a:off x="3413312" y="3929557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2" name="Google Shape;32;p3">
            <a:extLst>
              <a:ext uri="{FF2B5EF4-FFF2-40B4-BE49-F238E27FC236}">
                <a16:creationId xmlns:a16="http://schemas.microsoft.com/office/drawing/2014/main" id="{D7CB0954-AC14-48EF-C815-E8767D01B2AD}"/>
              </a:ext>
            </a:extLst>
          </p:cNvPr>
          <p:cNvSpPr/>
          <p:nvPr/>
        </p:nvSpPr>
        <p:spPr>
          <a:xfrm>
            <a:off x="3413312" y="5018041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Nykytila</a:t>
            </a:r>
            <a:endParaRPr kumimoji="0" sz="7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3" name="Google Shape;34;p3">
            <a:extLst>
              <a:ext uri="{FF2B5EF4-FFF2-40B4-BE49-F238E27FC236}">
                <a16:creationId xmlns:a16="http://schemas.microsoft.com/office/drawing/2014/main" id="{ACEC0231-62CC-E0E6-9DAB-5C47ED1DF739}"/>
              </a:ext>
            </a:extLst>
          </p:cNvPr>
          <p:cNvSpPr/>
          <p:nvPr/>
        </p:nvSpPr>
        <p:spPr>
          <a:xfrm>
            <a:off x="5745840" y="2899437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FFE4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Kehitetään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4" name="Google Shape;33;p3">
            <a:extLst>
              <a:ext uri="{FF2B5EF4-FFF2-40B4-BE49-F238E27FC236}">
                <a16:creationId xmlns:a16="http://schemas.microsoft.com/office/drawing/2014/main" id="{FB664655-0640-3DBF-A71D-22A7A1F4A507}"/>
              </a:ext>
            </a:extLst>
          </p:cNvPr>
          <p:cNvSpPr/>
          <p:nvPr/>
        </p:nvSpPr>
        <p:spPr>
          <a:xfrm>
            <a:off x="10382424" y="4511658"/>
            <a:ext cx="900000" cy="144000"/>
          </a:xfrm>
          <a:prstGeom prst="roundRect">
            <a:avLst>
              <a:gd name="adj" fmla="val 50000"/>
            </a:avLst>
          </a:prstGeom>
          <a:solidFill>
            <a:srgbClr val="22EC00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Uusi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5" name="Google Shape;32;p3">
            <a:extLst>
              <a:ext uri="{FF2B5EF4-FFF2-40B4-BE49-F238E27FC236}">
                <a16:creationId xmlns:a16="http://schemas.microsoft.com/office/drawing/2014/main" id="{F9A8A4F0-898F-A56F-4CF5-55EC2E85C550}"/>
              </a:ext>
            </a:extLst>
          </p:cNvPr>
          <p:cNvSpPr/>
          <p:nvPr/>
        </p:nvSpPr>
        <p:spPr>
          <a:xfrm>
            <a:off x="10382424" y="5019889"/>
            <a:ext cx="900000" cy="144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SaaS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C786AC62-75A0-0498-FB0B-B9F1FAC04243}"/>
              </a:ext>
            </a:extLst>
          </p:cNvPr>
          <p:cNvSpPr txBox="1"/>
          <p:nvPr/>
        </p:nvSpPr>
        <p:spPr>
          <a:xfrm>
            <a:off x="4928317" y="4539185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>
                <a:latin typeface="Arial" panose="020B0604020202020204" pitchFamily="34" charset="0"/>
                <a:cs typeface="Arial" panose="020B0604020202020204" pitchFamily="34" charset="0"/>
              </a:rPr>
              <a:t>hankinta</a:t>
            </a:r>
          </a:p>
        </p:txBody>
      </p:sp>
    </p:spTree>
    <p:extLst>
      <p:ext uri="{BB962C8B-B14F-4D97-AF65-F5344CB8AC3E}">
        <p14:creationId xmlns:p14="http://schemas.microsoft.com/office/powerpoint/2010/main" val="5379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749CE1-0874-405E-259E-0F2FEDDDD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21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5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39023</TotalTime>
  <Words>257</Words>
  <Application>Microsoft Macintosh PowerPoint</Application>
  <PresentationFormat>Laajakuva</PresentationFormat>
  <Paragraphs>163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Helvetica Neue</vt:lpstr>
      <vt:lpstr>6_Office-teema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Eero Hosiaisluoma</dc:creator>
  <cp:lastModifiedBy>Eero Hosiaisluoma</cp:lastModifiedBy>
  <cp:revision>425</cp:revision>
  <dcterms:created xsi:type="dcterms:W3CDTF">2026-03-15T06:51:32Z</dcterms:created>
  <dcterms:modified xsi:type="dcterms:W3CDTF">2026-04-16T04:31:09Z</dcterms:modified>
</cp:coreProperties>
</file>