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2" r:id="rId1"/>
  </p:sldMasterIdLst>
  <p:notesMasterIdLst>
    <p:notesMasterId r:id="rId21"/>
  </p:notesMasterIdLst>
  <p:sldIdLst>
    <p:sldId id="5657" r:id="rId2"/>
    <p:sldId id="5570" r:id="rId3"/>
    <p:sldId id="5572" r:id="rId4"/>
    <p:sldId id="5577" r:id="rId5"/>
    <p:sldId id="5576" r:id="rId6"/>
    <p:sldId id="5579" r:id="rId7"/>
    <p:sldId id="5656" r:id="rId8"/>
    <p:sldId id="5653" r:id="rId9"/>
    <p:sldId id="5654" r:id="rId10"/>
    <p:sldId id="5658" r:id="rId11"/>
    <p:sldId id="5581" r:id="rId12"/>
    <p:sldId id="5986" r:id="rId13"/>
    <p:sldId id="5988" r:id="rId14"/>
    <p:sldId id="5989" r:id="rId15"/>
    <p:sldId id="5991" r:id="rId16"/>
    <p:sldId id="5990" r:id="rId17"/>
    <p:sldId id="5987" r:id="rId18"/>
    <p:sldId id="5509" r:id="rId19"/>
    <p:sldId id="5655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0FF"/>
    <a:srgbClr val="FF5200"/>
    <a:srgbClr val="FF005A"/>
    <a:srgbClr val="FFE400"/>
    <a:srgbClr val="22EC00"/>
    <a:srgbClr val="2664FF"/>
    <a:srgbClr val="FF99BD"/>
    <a:srgbClr val="00E664"/>
    <a:srgbClr val="80FFB7"/>
    <a:srgbClr val="E5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6"/>
    <p:restoredTop sz="89315"/>
  </p:normalViewPr>
  <p:slideViewPr>
    <p:cSldViewPr snapToGrid="0">
      <p:cViewPr varScale="1">
        <p:scale>
          <a:sx n="113" d="100"/>
          <a:sy n="113" d="100"/>
        </p:scale>
        <p:origin x="576" y="17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ED7B8-490E-4141-91BD-38613FE6BE8E}" type="datetimeFigureOut">
              <a:t>29.7.2026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9487B-DE9C-7942-AF52-15E02213D705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732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98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DE374-E321-DB5F-67AE-15CBF1441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129529E-29B2-D7BB-86D8-9A6CD6001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5ADEA35-3E5F-446E-31C2-8CD67CF32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D465A98-C972-6A98-259E-278E0334A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367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4B8D3-5B11-6658-C290-C926BF3C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2DBA2F5-21E0-B619-4117-2246F0213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752A8B4-F210-ACBD-1B8B-1FAF36519D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D277167-A8C9-69E0-7547-C2B5575D21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5916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3422F-96F0-0C88-2D60-2251A49DC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B37316C-6D4D-A818-49C5-FA751DB0D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36EF83A-45EA-DD42-7C88-511BCDBE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44FEDDF-C429-EBA4-440D-8530262B9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249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88828-51ED-6352-D125-01BC1034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19023D5-2C81-CA0E-A2C5-2DFED979E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B3DCD7E-E3FC-E42C-259A-6A2B7AA94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2CCAF8F-268C-5B58-44E1-CFF23A050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4245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2A777-8F24-676F-D5FC-8400A5DC3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45FCA86-20E1-3F94-65B4-B21707F8B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8EE9FDF-9CD0-922E-A45C-9B264CC65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879EBF4-5E91-9339-7E2C-54EA51832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9487B-DE9C-7942-AF52-15E02213D705}" type="slidenum">
              <a:rPr lang="fi-FI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9571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AF2CE-FC87-B358-F0AB-353C35D24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41CD8AE-6FFD-57FE-FDBB-0369C789E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EE0EBA9-244C-C07E-2B50-0D7B6E5C9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fi-FI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Kyvykkyydet voidaan sijoittaa arviointimatriisiin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Kyvykkyysarviointi tuottaa systemaattisesti arvioitua tietoa kyvykkyyksien tilasta, roolista ja merkityksestä</a:t>
            </a:r>
          </a:p>
          <a:p>
            <a:pPr marL="342900" lvl="0" indent="-342900">
              <a:buFont typeface="Wingdings" pitchFamily="2" charset="2"/>
              <a:buChar char="§"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Kyvykkyysarvioinnin avulla voidaan visualisoida ’lämpökartta’ </a:t>
            </a:r>
            <a:r>
              <a:rPr kumimoji="0" lang="fi-FI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heatmap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joka tekee näkyväksi – yhdellä silmäyksellä </a:t>
            </a:r>
            <a:r>
              <a:rPr lang="fi-FI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missä kyvykkyyksissä on kehittämistarpeita tai mitkä kyvkkyydet ovat erityisen tärkeitä.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fi-FI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Kyvykkyysarvioinnin avulla voidaan laatia kehittämisen </a:t>
            </a:r>
            <a:r>
              <a:rPr lang="fi-FI" sz="1200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tiekartta</a:t>
            </a:r>
            <a:r>
              <a:rPr lang="fi-FI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joka kuvaa mitä kyvykkyyksiä kehitetään ja missä järjestuksessä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2EEE39-B9F0-2569-E50E-BEEC66B45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9487B-DE9C-7942-AF52-15E02213D705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733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5CB4B-3416-B899-13EB-D5531C31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B419342-C2A1-FAA9-7F69-A600C9D56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2F0CFAA-E063-09CA-EA43-799163D3B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Liiketoiminnan kyvykkyydet ilmentävät ensisijaisesti mitä organisaatio tekee, ei miten se tekee.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50CE485-E16A-8672-C9A2-296CC62D7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9487B-DE9C-7942-AF52-15E02213D705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37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DB46-2288-1BDA-7930-3FB1D613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3D84A57-A1D3-5886-C8F1-6B5EEAB35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C9B0D5E-2058-E224-C62E-8CFF5E9F7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i="1"/>
              <a:t>Kaikki mitä olet halunnut tietää liiketoiminnan kyvykkyyksistä, mutta et ole vielä tullut selvittäneeksi.</a:t>
            </a: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014989E-CB2D-9DB3-0E67-17CF0194C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9487B-DE9C-7942-AF52-15E02213D705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B0101D-0EF7-49FE-995C-C16BFACD3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6363452-29F8-4ECA-B5E8-E212D1D9A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E2689E-ABA6-43A6-8500-3FC583F7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1E72C6-2970-4175-B3DB-06AE8BFC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B90F80-CAB5-47AE-81C3-9AB58376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020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CF99E8-0582-4A38-888C-54A9D7E9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9B58BDB-FFAF-43CB-8BCC-FD4CB95BA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ED6E68E-9C11-4309-B2AE-4ADC482F6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C7FA3B-4063-4013-ABE7-21A6440C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67E65C-047F-4227-98F5-A4CDA377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28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F311F0B-F868-4265-82AB-A10C178E4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1C1E918-FC88-41E0-9874-FE7EAB65C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00BE9D-2D65-4B2C-8A62-FCEA3DA9A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ACBB4F-98DA-424C-8CA9-E3A52CB69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08D403-4225-422A-8ECA-0226837B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739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BFCBF9-021E-4836-BFC3-D1563AB0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A6D614-511C-4A6F-9B9C-B3731BD77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EABDD1A-E7C6-4060-B5C7-C1AC8093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91442D-C10F-4119-9457-322956CB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1FE21E-633B-4642-BAD9-DDBE36EA4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6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708CEE-A4ED-4B6C-ADE2-9161DFB7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7FBC4D-C017-49B4-BC5F-B93E5B00F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E73B42F-D2D1-4234-9101-6C43E9BF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4213B8-3F22-4C2C-A1D0-C3DED224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01D10D-6A57-48C8-AD71-5A8BA441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18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3CEE93-7A23-443B-BAEB-2FFAF75B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2F5D14-D605-4140-A091-E8A3DF0A5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5664973-32E1-42EB-AA8A-035CD6FD3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2D5868E-EB90-4764-A37C-6E1682CA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FF9D1C-5182-42BA-B833-824E6714C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E3F0273-8C5F-4392-8908-A103BD80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414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5D2DB8-93F6-4613-A7B0-D36C3C412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FDD9D6D-CF2B-46D0-BFE6-E07B6988F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CB74D89-ED41-4141-86CE-387D176DB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6FD24AE-53F6-498B-832E-EA8F0C7F9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5BA3ED8-25BE-47E1-A4C1-10E3132DE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1C72047-4A0E-422C-83BA-90F7BFC0B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54FE6ED-5DE3-4877-928B-03D065B71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48599D3-A2F1-4678-8F5B-0CC7F277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720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BF837E-AB86-4998-90B2-AF6B64829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70CD874-E6CD-43F6-A52C-1E830F591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6A293E4-1D7B-420E-BB05-83368965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92048DC-A962-462B-97B3-9F606DA6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041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5FAC4D7-5C8B-487D-8753-C293343F6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262B7C1-16B7-4F9C-942C-76D886F0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DDE5DC3-810B-49B7-8C2F-AAB197CEA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3324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B04174-2E64-4FFF-B4C6-B58F912D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F5A5FC-DFA5-44E4-BB82-89D3B011A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6C5AEA-CD10-4736-9092-9AC96CEA0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7E6DCF8-6853-4835-8C80-57DEA4CF0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06F9A71-49D9-4B10-AAF3-4D81B2CE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03C99EB-7489-49DF-98D9-0C63EE0D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584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20A7E3-4C55-4817-833D-F8E94FAA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A1ACEF6-4477-42DB-8B78-ED552F23F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D9653B0-958D-428D-9824-6CB9031AF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9226453-0F2B-4752-9414-2CC2E042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6EBB4F1-366A-4034-8D53-5BB0AAD54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F14B522-5AA7-4B5E-91F5-DF72E630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529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D617205-17B0-4D51-AD4E-8A18989A8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A2259D-C95D-4A43-99D9-089790B2A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C489B9-7E3E-47FD-A75B-BD04E840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58D96B-1652-4889-9454-2AFB30E3C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445538-8942-41F3-BAB9-5578F00C4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30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anix.net/en/wiki/ea/business-capability#:~:text=Business%20capability%20is%20the%20expression,needs%20to%20perform%20core%20functions." TargetMode="External"/><Relationship Id="rId3" Type="http://schemas.openxmlformats.org/officeDocument/2006/relationships/hyperlink" Target="https://www.enterprise.design/wiki/Capability_Modelling_Guidelines" TargetMode="External"/><Relationship Id="rId7" Type="http://schemas.openxmlformats.org/officeDocument/2006/relationships/hyperlink" Target="https://bizzdesign.com/blog/business-capabilities-a-complete-gui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rdoq.com/knowledge-hub/business-capability-map" TargetMode="External"/><Relationship Id="rId5" Type="http://schemas.openxmlformats.org/officeDocument/2006/relationships/hyperlink" Target="https://www.lucidchart.com/blog/a-quick-guide-to-business-capability-maps" TargetMode="External"/><Relationship Id="rId4" Type="http://schemas.openxmlformats.org/officeDocument/2006/relationships/hyperlink" Target="https://www.jibility.com/blog/what-is-a-capability-map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osiaisluoma.fi/blogi/kyvykkyyskartta/" TargetMode="External"/><Relationship Id="rId13" Type="http://schemas.openxmlformats.org/officeDocument/2006/relationships/hyperlink" Target="https://hosiaisluoma.fi/Enterprise-Design-Cookbook.pdf" TargetMode="External"/><Relationship Id="rId18" Type="http://schemas.openxmlformats.org/officeDocument/2006/relationships/hyperlink" Target="https://enterprise.design/" TargetMode="External"/><Relationship Id="rId3" Type="http://schemas.openxmlformats.org/officeDocument/2006/relationships/hyperlink" Target="https://www.linkedin.com/in/hosiaisluoma/" TargetMode="External"/><Relationship Id="rId7" Type="http://schemas.openxmlformats.org/officeDocument/2006/relationships/hyperlink" Target="https://www.hosiaisluoma.fi/Liiketoiminnan-kyvykkyydet-kuvauspohjat.pptx" TargetMode="External"/><Relationship Id="rId12" Type="http://schemas.openxmlformats.org/officeDocument/2006/relationships/hyperlink" Target="https://hosiaisluoma.fi/Liiketoiminnan-kyvykkyys.pdf" TargetMode="External"/><Relationship Id="rId17" Type="http://schemas.openxmlformats.org/officeDocument/2006/relationships/hyperlink" Target="https://hosiaisluoma.fi/design/applying-enterprise-design-with-edgy/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www.hosiaisluoma.fi/blogi/enterprise-design-liiketoiminnan-muotoilu/" TargetMode="Externa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osiaisluoma.fi/Liiketoiminnan%20kyvykkyydet.pdf" TargetMode="External"/><Relationship Id="rId11" Type="http://schemas.openxmlformats.org/officeDocument/2006/relationships/hyperlink" Target="https://www.hosiaisluoma.fi/blogi/kyvykkyys/" TargetMode="External"/><Relationship Id="rId5" Type="http://schemas.openxmlformats.org/officeDocument/2006/relationships/hyperlink" Target="https://www.hosiaisluoma.fi/blogi/liiketoiminnan-kyvykkyydet/" TargetMode="External"/><Relationship Id="rId15" Type="http://schemas.openxmlformats.org/officeDocument/2006/relationships/hyperlink" Target="https://www.hosiaisluoma.fi/blogi/enterprise-design-hub/" TargetMode="External"/><Relationship Id="rId10" Type="http://schemas.openxmlformats.org/officeDocument/2006/relationships/hyperlink" Target="https://hosiaisluoma.fi/Kyvykkyyskartta.pdf" TargetMode="External"/><Relationship Id="rId19" Type="http://schemas.openxmlformats.org/officeDocument/2006/relationships/hyperlink" Target="https://www.intersection.group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hosiaisluoma.fi/blogi/liiketoiminnan-muotoilu/" TargetMode="External"/><Relationship Id="rId14" Type="http://schemas.openxmlformats.org/officeDocument/2006/relationships/hyperlink" Target="https://hosiaisluoma.fi/design/enterprise-design-with-edgy-cookbook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02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690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E6352-ACD0-7824-9D30-21D249CC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2;p3">
            <a:extLst>
              <a:ext uri="{FF2B5EF4-FFF2-40B4-BE49-F238E27FC236}">
                <a16:creationId xmlns:a16="http://schemas.microsoft.com/office/drawing/2014/main" id="{6D799886-FFD2-4D09-D2BE-A3D3C6C0E743}"/>
              </a:ext>
            </a:extLst>
          </p:cNvPr>
          <p:cNvGrpSpPr/>
          <p:nvPr/>
        </p:nvGrpSpPr>
        <p:grpSpPr>
          <a:xfrm>
            <a:off x="256114" y="477935"/>
            <a:ext cx="1219200" cy="498292"/>
            <a:chOff x="399091" y="1716958"/>
            <a:chExt cx="1219200" cy="498292"/>
          </a:xfrm>
        </p:grpSpPr>
        <p:grpSp>
          <p:nvGrpSpPr>
            <p:cNvPr id="3" name="Google Shape;43;p3">
              <a:extLst>
                <a:ext uri="{FF2B5EF4-FFF2-40B4-BE49-F238E27FC236}">
                  <a16:creationId xmlns:a16="http://schemas.microsoft.com/office/drawing/2014/main" id="{1DB58B7C-49F2-56AC-6A33-6F05A715CC01}"/>
                </a:ext>
              </a:extLst>
            </p:cNvPr>
            <p:cNvGrpSpPr/>
            <p:nvPr/>
          </p:nvGrpSpPr>
          <p:grpSpPr>
            <a:xfrm>
              <a:off x="864956" y="1716958"/>
              <a:ext cx="246130" cy="246130"/>
              <a:chOff x="1190625" y="238125"/>
              <a:chExt cx="5225700" cy="5225700"/>
            </a:xfrm>
          </p:grpSpPr>
          <p:sp>
            <p:nvSpPr>
              <p:cNvPr id="5" name="Google Shape;44;p3">
                <a:extLst>
                  <a:ext uri="{FF2B5EF4-FFF2-40B4-BE49-F238E27FC236}">
                    <a16:creationId xmlns:a16="http://schemas.microsoft.com/office/drawing/2014/main" id="{8735E29C-0B64-ED9E-6301-0830ABF9E974}"/>
                  </a:ext>
                </a:extLst>
              </p:cNvPr>
              <p:cNvSpPr/>
              <p:nvPr/>
            </p:nvSpPr>
            <p:spPr>
              <a:xfrm>
                <a:off x="1190625" y="238125"/>
                <a:ext cx="5225700" cy="5225700"/>
              </a:xfrm>
              <a:custGeom>
                <a:avLst/>
                <a:gdLst/>
                <a:ahLst/>
                <a:cxnLst/>
                <a:rect l="l" t="t" r="r" b="b"/>
                <a:pathLst>
                  <a:path w="209028" h="209028" extrusionOk="0">
                    <a:moveTo>
                      <a:pt x="0" y="0"/>
                    </a:moveTo>
                    <a:lnTo>
                      <a:pt x="0" y="209027"/>
                    </a:lnTo>
                    <a:lnTo>
                      <a:pt x="209027" y="209027"/>
                    </a:lnTo>
                    <a:lnTo>
                      <a:pt x="209027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" name="Google Shape;45;p3">
                <a:extLst>
                  <a:ext uri="{FF2B5EF4-FFF2-40B4-BE49-F238E27FC236}">
                    <a16:creationId xmlns:a16="http://schemas.microsoft.com/office/drawing/2014/main" id="{3E6C7B96-6A9C-2A7F-37C0-1793461BF341}"/>
                  </a:ext>
                </a:extLst>
              </p:cNvPr>
              <p:cNvSpPr/>
              <p:nvPr/>
            </p:nvSpPr>
            <p:spPr>
              <a:xfrm>
                <a:off x="2986950" y="891325"/>
                <a:ext cx="1633050" cy="2286250"/>
              </a:xfrm>
              <a:custGeom>
                <a:avLst/>
                <a:gdLst/>
                <a:ahLst/>
                <a:cxnLst/>
                <a:rect l="l" t="t" r="r" b="b"/>
                <a:pathLst>
                  <a:path w="65322" h="91450" extrusionOk="0">
                    <a:moveTo>
                      <a:pt x="32661" y="0"/>
                    </a:moveTo>
                    <a:cubicBezTo>
                      <a:pt x="14632" y="0"/>
                      <a:pt x="0" y="14632"/>
                      <a:pt x="0" y="32661"/>
                    </a:cubicBezTo>
                    <a:lnTo>
                      <a:pt x="0" y="58789"/>
                    </a:lnTo>
                    <a:cubicBezTo>
                      <a:pt x="0" y="76818"/>
                      <a:pt x="14632" y="91450"/>
                      <a:pt x="32661" y="91450"/>
                    </a:cubicBezTo>
                    <a:cubicBezTo>
                      <a:pt x="50689" y="91450"/>
                      <a:pt x="65321" y="76818"/>
                      <a:pt x="65321" y="58789"/>
                    </a:cubicBezTo>
                    <a:lnTo>
                      <a:pt x="65321" y="32661"/>
                    </a:lnTo>
                    <a:cubicBezTo>
                      <a:pt x="65321" y="14632"/>
                      <a:pt x="50689" y="0"/>
                      <a:pt x="326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" name="Google Shape;46;p3">
                <a:extLst>
                  <a:ext uri="{FF2B5EF4-FFF2-40B4-BE49-F238E27FC236}">
                    <a16:creationId xmlns:a16="http://schemas.microsoft.com/office/drawing/2014/main" id="{E5880A0A-7977-5837-D33C-0E0753777F66}"/>
                  </a:ext>
                </a:extLst>
              </p:cNvPr>
              <p:cNvSpPr/>
              <p:nvPr/>
            </p:nvSpPr>
            <p:spPr>
              <a:xfrm>
                <a:off x="2823650" y="728025"/>
                <a:ext cx="1959650" cy="2612875"/>
              </a:xfrm>
              <a:custGeom>
                <a:avLst/>
                <a:gdLst/>
                <a:ahLst/>
                <a:cxnLst/>
                <a:rect l="l" t="t" r="r" b="b"/>
                <a:pathLst>
                  <a:path w="78386" h="104515" extrusionOk="0">
                    <a:moveTo>
                      <a:pt x="39193" y="13065"/>
                    </a:moveTo>
                    <a:cubicBezTo>
                      <a:pt x="53563" y="13065"/>
                      <a:pt x="65321" y="24822"/>
                      <a:pt x="65321" y="39193"/>
                    </a:cubicBezTo>
                    <a:lnTo>
                      <a:pt x="65321" y="65321"/>
                    </a:lnTo>
                    <a:cubicBezTo>
                      <a:pt x="65321" y="79692"/>
                      <a:pt x="53563" y="91450"/>
                      <a:pt x="39193" y="91450"/>
                    </a:cubicBezTo>
                    <a:cubicBezTo>
                      <a:pt x="24822" y="91450"/>
                      <a:pt x="13064" y="79692"/>
                      <a:pt x="13064" y="65321"/>
                    </a:cubicBezTo>
                    <a:lnTo>
                      <a:pt x="13064" y="39193"/>
                    </a:lnTo>
                    <a:cubicBezTo>
                      <a:pt x="13064" y="24822"/>
                      <a:pt x="24822" y="13065"/>
                      <a:pt x="39193" y="13065"/>
                    </a:cubicBezTo>
                    <a:close/>
                    <a:moveTo>
                      <a:pt x="39193" y="0"/>
                    </a:moveTo>
                    <a:cubicBezTo>
                      <a:pt x="17506" y="0"/>
                      <a:pt x="0" y="17506"/>
                      <a:pt x="0" y="39193"/>
                    </a:cubicBezTo>
                    <a:lnTo>
                      <a:pt x="0" y="65321"/>
                    </a:lnTo>
                    <a:cubicBezTo>
                      <a:pt x="0" y="87008"/>
                      <a:pt x="17506" y="104514"/>
                      <a:pt x="39193" y="104514"/>
                    </a:cubicBezTo>
                    <a:cubicBezTo>
                      <a:pt x="60879" y="104514"/>
                      <a:pt x="78385" y="87008"/>
                      <a:pt x="78385" y="65321"/>
                    </a:cubicBezTo>
                    <a:lnTo>
                      <a:pt x="78385" y="39193"/>
                    </a:lnTo>
                    <a:cubicBezTo>
                      <a:pt x="78385" y="17506"/>
                      <a:pt x="60879" y="0"/>
                      <a:pt x="39193" y="0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" name="Google Shape;47;p3">
                <a:extLst>
                  <a:ext uri="{FF2B5EF4-FFF2-40B4-BE49-F238E27FC236}">
                    <a16:creationId xmlns:a16="http://schemas.microsoft.com/office/drawing/2014/main" id="{D1C7E668-BFB3-0757-E1C5-440FFD63F037}"/>
                  </a:ext>
                </a:extLst>
              </p:cNvPr>
              <p:cNvSpPr/>
              <p:nvPr/>
            </p:nvSpPr>
            <p:spPr>
              <a:xfrm>
                <a:off x="1843825" y="3752375"/>
                <a:ext cx="3919275" cy="1221550"/>
              </a:xfrm>
              <a:custGeom>
                <a:avLst/>
                <a:gdLst/>
                <a:ahLst/>
                <a:cxnLst/>
                <a:rect l="l" t="t" r="r" b="b"/>
                <a:pathLst>
                  <a:path w="156771" h="48862" extrusionOk="0">
                    <a:moveTo>
                      <a:pt x="32661" y="1"/>
                    </a:moveTo>
                    <a:cubicBezTo>
                      <a:pt x="14632" y="1"/>
                      <a:pt x="0" y="14633"/>
                      <a:pt x="0" y="32661"/>
                    </a:cubicBezTo>
                    <a:lnTo>
                      <a:pt x="0" y="48861"/>
                    </a:lnTo>
                    <a:lnTo>
                      <a:pt x="156771" y="48861"/>
                    </a:lnTo>
                    <a:lnTo>
                      <a:pt x="156771" y="32661"/>
                    </a:lnTo>
                    <a:cubicBezTo>
                      <a:pt x="156771" y="14633"/>
                      <a:pt x="142139" y="1"/>
                      <a:pt x="1241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Google Shape;48;p3">
                <a:extLst>
                  <a:ext uri="{FF2B5EF4-FFF2-40B4-BE49-F238E27FC236}">
                    <a16:creationId xmlns:a16="http://schemas.microsoft.com/office/drawing/2014/main" id="{B6789FFA-6793-0B09-42F8-33F3A26AD9C4}"/>
                  </a:ext>
                </a:extLst>
              </p:cNvPr>
              <p:cNvSpPr/>
              <p:nvPr/>
            </p:nvSpPr>
            <p:spPr>
              <a:xfrm>
                <a:off x="1680525" y="3589075"/>
                <a:ext cx="4245900" cy="1548150"/>
              </a:xfrm>
              <a:custGeom>
                <a:avLst/>
                <a:gdLst/>
                <a:ahLst/>
                <a:cxnLst/>
                <a:rect l="l" t="t" r="r" b="b"/>
                <a:pathLst>
                  <a:path w="169836" h="61926" extrusionOk="0">
                    <a:moveTo>
                      <a:pt x="130642" y="13065"/>
                    </a:moveTo>
                    <a:cubicBezTo>
                      <a:pt x="145013" y="13065"/>
                      <a:pt x="156771" y="24562"/>
                      <a:pt x="156771" y="39193"/>
                    </a:cubicBezTo>
                    <a:lnTo>
                      <a:pt x="156771" y="48861"/>
                    </a:lnTo>
                    <a:lnTo>
                      <a:pt x="13065" y="48861"/>
                    </a:lnTo>
                    <a:lnTo>
                      <a:pt x="13065" y="39193"/>
                    </a:lnTo>
                    <a:cubicBezTo>
                      <a:pt x="13065" y="24562"/>
                      <a:pt x="24822" y="13065"/>
                      <a:pt x="39193" y="13065"/>
                    </a:cubicBezTo>
                    <a:close/>
                    <a:moveTo>
                      <a:pt x="39193" y="1"/>
                    </a:moveTo>
                    <a:cubicBezTo>
                      <a:pt x="17506" y="1"/>
                      <a:pt x="0" y="17507"/>
                      <a:pt x="0" y="39193"/>
                    </a:cubicBezTo>
                    <a:lnTo>
                      <a:pt x="0" y="61925"/>
                    </a:lnTo>
                    <a:lnTo>
                      <a:pt x="169835" y="61925"/>
                    </a:lnTo>
                    <a:lnTo>
                      <a:pt x="169835" y="39193"/>
                    </a:lnTo>
                    <a:cubicBezTo>
                      <a:pt x="169835" y="17507"/>
                      <a:pt x="152329" y="1"/>
                      <a:pt x="130642" y="1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Google Shape;49;p3">
              <a:extLst>
                <a:ext uri="{FF2B5EF4-FFF2-40B4-BE49-F238E27FC236}">
                  <a16:creationId xmlns:a16="http://schemas.microsoft.com/office/drawing/2014/main" id="{21C94959-FB61-3F47-A514-8A7B62BEEBD1}"/>
                </a:ext>
              </a:extLst>
            </p:cNvPr>
            <p:cNvSpPr/>
            <p:nvPr/>
          </p:nvSpPr>
          <p:spPr>
            <a:xfrm>
              <a:off x="399091" y="1894850"/>
              <a:ext cx="1219200" cy="32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rPr>
                <a:t>Asiakas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cxnSp>
        <p:nvCxnSpPr>
          <p:cNvPr id="17" name="Suora yhdysviiva 16">
            <a:extLst>
              <a:ext uri="{FF2B5EF4-FFF2-40B4-BE49-F238E27FC236}">
                <a16:creationId xmlns:a16="http://schemas.microsoft.com/office/drawing/2014/main" id="{8B9D8192-8219-4F60-66F6-DAAB7AF15D66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1556928" y="1278214"/>
            <a:ext cx="4096486" cy="31979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>
            <a:extLst>
              <a:ext uri="{FF2B5EF4-FFF2-40B4-BE49-F238E27FC236}">
                <a16:creationId xmlns:a16="http://schemas.microsoft.com/office/drawing/2014/main" id="{DC9DC8F3-FFB7-EE98-75AF-4AE821428CA1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6733414" y="1278214"/>
            <a:ext cx="3744875" cy="31979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A4476AC0-AAA2-7D24-C2EB-8FF46A015C7C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6733414" y="4476182"/>
            <a:ext cx="5360157" cy="69582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D6BCAA15-D16E-37CB-7A8B-3C3976113ED3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98429" y="4476182"/>
            <a:ext cx="5554985" cy="49338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9;p3">
            <a:extLst>
              <a:ext uri="{FF2B5EF4-FFF2-40B4-BE49-F238E27FC236}">
                <a16:creationId xmlns:a16="http://schemas.microsoft.com/office/drawing/2014/main" id="{7D122918-73DA-B05F-5D00-4CC3B8396B80}"/>
              </a:ext>
            </a:extLst>
          </p:cNvPr>
          <p:cNvSpPr/>
          <p:nvPr/>
        </p:nvSpPr>
        <p:spPr>
          <a:xfrm>
            <a:off x="5653414" y="4134182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Tarkoitus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0;p3">
            <a:extLst>
              <a:ext uri="{FF2B5EF4-FFF2-40B4-BE49-F238E27FC236}">
                <a16:creationId xmlns:a16="http://schemas.microsoft.com/office/drawing/2014/main" id="{BDF2479D-AB4B-8475-CF95-DCCD29512628}"/>
              </a:ext>
            </a:extLst>
          </p:cNvPr>
          <p:cNvSpPr/>
          <p:nvPr/>
        </p:nvSpPr>
        <p:spPr>
          <a:xfrm>
            <a:off x="10140123" y="-5486"/>
            <a:ext cx="1953448" cy="252000"/>
          </a:xfrm>
          <a:prstGeom prst="homePlate">
            <a:avLst>
              <a:gd name="adj" fmla="val 45231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Jälkeen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0;p3">
            <a:extLst>
              <a:ext uri="{FF2B5EF4-FFF2-40B4-BE49-F238E27FC236}">
                <a16:creationId xmlns:a16="http://schemas.microsoft.com/office/drawing/2014/main" id="{7C4BF416-B8EB-E20F-07D8-2CFD0EA95FB1}"/>
              </a:ext>
            </a:extLst>
          </p:cNvPr>
          <p:cNvSpPr/>
          <p:nvPr/>
        </p:nvSpPr>
        <p:spPr>
          <a:xfrm>
            <a:off x="1798473" y="-5486"/>
            <a:ext cx="8424500" cy="252000"/>
          </a:xfrm>
          <a:prstGeom prst="homePlate">
            <a:avLst>
              <a:gd name="adj" fmla="val 42227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Aikana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20;p3">
            <a:extLst>
              <a:ext uri="{FF2B5EF4-FFF2-40B4-BE49-F238E27FC236}">
                <a16:creationId xmlns:a16="http://schemas.microsoft.com/office/drawing/2014/main" id="{9F5CC068-4D6E-D54F-DB3A-6ED833D8FF05}"/>
              </a:ext>
            </a:extLst>
          </p:cNvPr>
          <p:cNvSpPr/>
          <p:nvPr/>
        </p:nvSpPr>
        <p:spPr>
          <a:xfrm>
            <a:off x="0" y="-5486"/>
            <a:ext cx="1890020" cy="252000"/>
          </a:xfrm>
          <a:prstGeom prst="homePlate">
            <a:avLst>
              <a:gd name="adj" fmla="val 39223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Ennen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" name="Google Shape;22;p3">
            <a:extLst>
              <a:ext uri="{FF2B5EF4-FFF2-40B4-BE49-F238E27FC236}">
                <a16:creationId xmlns:a16="http://schemas.microsoft.com/office/drawing/2014/main" id="{6F31D46C-8D33-EEC8-FE63-817FD518B8BA}"/>
              </a:ext>
            </a:extLst>
          </p:cNvPr>
          <p:cNvSpPr/>
          <p:nvPr/>
        </p:nvSpPr>
        <p:spPr>
          <a:xfrm>
            <a:off x="4094197" y="6021405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" name="Google Shape;26;p3">
            <a:extLst>
              <a:ext uri="{FF2B5EF4-FFF2-40B4-BE49-F238E27FC236}">
                <a16:creationId xmlns:a16="http://schemas.microsoft.com/office/drawing/2014/main" id="{DB15A26B-341F-5097-54F9-BF9EC33594A5}"/>
              </a:ext>
            </a:extLst>
          </p:cNvPr>
          <p:cNvSpPr/>
          <p:nvPr/>
        </p:nvSpPr>
        <p:spPr>
          <a:xfrm>
            <a:off x="170338" y="387862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  <a:endParaRPr lang="en-GB" sz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22;p3">
            <a:extLst>
              <a:ext uri="{FF2B5EF4-FFF2-40B4-BE49-F238E27FC236}">
                <a16:creationId xmlns:a16="http://schemas.microsoft.com/office/drawing/2014/main" id="{71B2C8FF-2AE8-5118-91BF-2073CA85B6A1}"/>
              </a:ext>
            </a:extLst>
          </p:cNvPr>
          <p:cNvSpPr/>
          <p:nvPr/>
        </p:nvSpPr>
        <p:spPr>
          <a:xfrm>
            <a:off x="5656863" y="603322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0BBFCCCE-343D-A80F-FF4F-2A5354336182}"/>
              </a:ext>
            </a:extLst>
          </p:cNvPr>
          <p:cNvSpPr/>
          <p:nvPr/>
        </p:nvSpPr>
        <p:spPr>
          <a:xfrm>
            <a:off x="7195237" y="6021405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01BA4345-5290-BF09-74BA-A8AF033AAD23}"/>
              </a:ext>
            </a:extLst>
          </p:cNvPr>
          <p:cNvSpPr/>
          <p:nvPr/>
        </p:nvSpPr>
        <p:spPr>
          <a:xfrm>
            <a:off x="2612900" y="5262382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6A0094C0-06F3-D1B4-8153-FF8CD8F37767}"/>
              </a:ext>
            </a:extLst>
          </p:cNvPr>
          <p:cNvSpPr/>
          <p:nvPr/>
        </p:nvSpPr>
        <p:spPr>
          <a:xfrm>
            <a:off x="1725418" y="388202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C1D019B4-E6BE-BA3F-7FB7-F70C2B68A3E3}"/>
              </a:ext>
            </a:extLst>
          </p:cNvPr>
          <p:cNvSpPr/>
          <p:nvPr/>
        </p:nvSpPr>
        <p:spPr>
          <a:xfrm>
            <a:off x="2224979" y="2800583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3E5BF224-5F7D-7961-052C-B2C714619299}"/>
              </a:ext>
            </a:extLst>
          </p:cNvPr>
          <p:cNvSpPr/>
          <p:nvPr/>
        </p:nvSpPr>
        <p:spPr>
          <a:xfrm>
            <a:off x="3647790" y="191303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58847536-ABCD-20AA-8D56-E3E8EDCC190F}"/>
              </a:ext>
            </a:extLst>
          </p:cNvPr>
          <p:cNvSpPr/>
          <p:nvPr/>
        </p:nvSpPr>
        <p:spPr>
          <a:xfrm>
            <a:off x="4925550" y="166823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5ADE596A-6F3A-4BB9-6E83-DC5D15949186}"/>
              </a:ext>
            </a:extLst>
          </p:cNvPr>
          <p:cNvSpPr/>
          <p:nvPr/>
        </p:nvSpPr>
        <p:spPr>
          <a:xfrm>
            <a:off x="6254653" y="169781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A74DB408-A0D2-ED7A-41A6-BBAC18E60B35}"/>
              </a:ext>
            </a:extLst>
          </p:cNvPr>
          <p:cNvSpPr/>
          <p:nvPr/>
        </p:nvSpPr>
        <p:spPr>
          <a:xfrm>
            <a:off x="7642792" y="2052027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B9B6965C-8A76-5267-C52E-DA6A9EF291E0}"/>
              </a:ext>
            </a:extLst>
          </p:cNvPr>
          <p:cNvSpPr/>
          <p:nvPr/>
        </p:nvSpPr>
        <p:spPr>
          <a:xfrm>
            <a:off x="8955703" y="307625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22;p3">
            <a:extLst>
              <a:ext uri="{FF2B5EF4-FFF2-40B4-BE49-F238E27FC236}">
                <a16:creationId xmlns:a16="http://schemas.microsoft.com/office/drawing/2014/main" id="{FA7EAD45-BD15-70DB-B84D-C1EC38D1EB11}"/>
              </a:ext>
            </a:extLst>
          </p:cNvPr>
          <p:cNvSpPr/>
          <p:nvPr/>
        </p:nvSpPr>
        <p:spPr>
          <a:xfrm>
            <a:off x="9518378" y="405006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Kyvykkyys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26;p3">
            <a:extLst>
              <a:ext uri="{FF2B5EF4-FFF2-40B4-BE49-F238E27FC236}">
                <a16:creationId xmlns:a16="http://schemas.microsoft.com/office/drawing/2014/main" id="{32B5D8C4-4453-D4EC-4B09-62721ABCB4BA}"/>
              </a:ext>
            </a:extLst>
          </p:cNvPr>
          <p:cNvSpPr/>
          <p:nvPr/>
        </p:nvSpPr>
        <p:spPr>
          <a:xfrm>
            <a:off x="550222" y="2838176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51" name="Google Shape;26;p3">
            <a:extLst>
              <a:ext uri="{FF2B5EF4-FFF2-40B4-BE49-F238E27FC236}">
                <a16:creationId xmlns:a16="http://schemas.microsoft.com/office/drawing/2014/main" id="{427D112B-797D-53A8-AF6C-9B691790CC67}"/>
              </a:ext>
            </a:extLst>
          </p:cNvPr>
          <p:cNvSpPr/>
          <p:nvPr/>
        </p:nvSpPr>
        <p:spPr>
          <a:xfrm>
            <a:off x="2619444" y="936656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52" name="Google Shape;26;p3">
            <a:extLst>
              <a:ext uri="{FF2B5EF4-FFF2-40B4-BE49-F238E27FC236}">
                <a16:creationId xmlns:a16="http://schemas.microsoft.com/office/drawing/2014/main" id="{D834FC22-5376-D6E6-506E-309EE60F9330}"/>
              </a:ext>
            </a:extLst>
          </p:cNvPr>
          <p:cNvSpPr/>
          <p:nvPr/>
        </p:nvSpPr>
        <p:spPr>
          <a:xfrm>
            <a:off x="4689260" y="333073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53" name="Google Shape;26;p3">
            <a:extLst>
              <a:ext uri="{FF2B5EF4-FFF2-40B4-BE49-F238E27FC236}">
                <a16:creationId xmlns:a16="http://schemas.microsoft.com/office/drawing/2014/main" id="{C955A4D6-9180-7F73-4C7B-824EEF225614}"/>
              </a:ext>
            </a:extLst>
          </p:cNvPr>
          <p:cNvSpPr/>
          <p:nvPr/>
        </p:nvSpPr>
        <p:spPr>
          <a:xfrm>
            <a:off x="6794653" y="34012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54" name="Google Shape;26;p3">
            <a:extLst>
              <a:ext uri="{FF2B5EF4-FFF2-40B4-BE49-F238E27FC236}">
                <a16:creationId xmlns:a16="http://schemas.microsoft.com/office/drawing/2014/main" id="{ED604972-612B-C123-5053-13137CC4826B}"/>
              </a:ext>
            </a:extLst>
          </p:cNvPr>
          <p:cNvSpPr/>
          <p:nvPr/>
        </p:nvSpPr>
        <p:spPr>
          <a:xfrm>
            <a:off x="8566815" y="102412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55" name="Google Shape;26;p3">
            <a:extLst>
              <a:ext uri="{FF2B5EF4-FFF2-40B4-BE49-F238E27FC236}">
                <a16:creationId xmlns:a16="http://schemas.microsoft.com/office/drawing/2014/main" id="{7F81662E-5681-A31F-F29B-9AB2E6CC1C11}"/>
              </a:ext>
            </a:extLst>
          </p:cNvPr>
          <p:cNvSpPr/>
          <p:nvPr/>
        </p:nvSpPr>
        <p:spPr>
          <a:xfrm>
            <a:off x="10058378" y="2064797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FF99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Tarve / tehtävä</a:t>
            </a:r>
          </a:p>
        </p:txBody>
      </p:sp>
      <p:sp>
        <p:nvSpPr>
          <p:cNvPr id="10" name="Google Shape;19;p3">
            <a:extLst>
              <a:ext uri="{FF2B5EF4-FFF2-40B4-BE49-F238E27FC236}">
                <a16:creationId xmlns:a16="http://schemas.microsoft.com/office/drawing/2014/main" id="{C210DFED-51CA-BEB8-5137-E9F96C3C212C}"/>
              </a:ext>
            </a:extLst>
          </p:cNvPr>
          <p:cNvSpPr/>
          <p:nvPr/>
        </p:nvSpPr>
        <p:spPr>
          <a:xfrm>
            <a:off x="4033414" y="390478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Tavoite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" name="Google Shape;19;p3">
            <a:extLst>
              <a:ext uri="{FF2B5EF4-FFF2-40B4-BE49-F238E27FC236}">
                <a16:creationId xmlns:a16="http://schemas.microsoft.com/office/drawing/2014/main" id="{140014EC-3B1B-31BD-818B-123C66FCA434}"/>
              </a:ext>
            </a:extLst>
          </p:cNvPr>
          <p:cNvSpPr/>
          <p:nvPr/>
        </p:nvSpPr>
        <p:spPr>
          <a:xfrm>
            <a:off x="5653414" y="325486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Tavoite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19;p3">
            <a:extLst>
              <a:ext uri="{FF2B5EF4-FFF2-40B4-BE49-F238E27FC236}">
                <a16:creationId xmlns:a16="http://schemas.microsoft.com/office/drawing/2014/main" id="{454BB3E7-074B-CCE1-9C37-1E96419F21FE}"/>
              </a:ext>
            </a:extLst>
          </p:cNvPr>
          <p:cNvSpPr/>
          <p:nvPr/>
        </p:nvSpPr>
        <p:spPr>
          <a:xfrm>
            <a:off x="7222825" y="387862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80FFB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Tavoite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4419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07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135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02DAB-FEB3-A10A-8922-9EDA6D1AF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80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032B9-4D6B-E6DB-F9AE-63FB0833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641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92E78-8A7A-451B-5176-35D75EBF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20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2CB65F2B-DCC6-C86B-8172-C653385292E5}"/>
              </a:ext>
            </a:extLst>
          </p:cNvPr>
          <p:cNvSpPr/>
          <p:nvPr/>
        </p:nvSpPr>
        <p:spPr>
          <a:xfrm>
            <a:off x="1033799" y="1055064"/>
            <a:ext cx="7123010" cy="2492759"/>
          </a:xfrm>
          <a:prstGeom prst="roundRect">
            <a:avLst>
              <a:gd name="adj" fmla="val 6885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Ydintoiminta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24;p3">
            <a:extLst>
              <a:ext uri="{FF2B5EF4-FFF2-40B4-BE49-F238E27FC236}">
                <a16:creationId xmlns:a16="http://schemas.microsoft.com/office/drawing/2014/main" id="{20DFEA5D-898C-C8F7-0A79-FF17C03ABFAD}"/>
              </a:ext>
            </a:extLst>
          </p:cNvPr>
          <p:cNvSpPr/>
          <p:nvPr/>
        </p:nvSpPr>
        <p:spPr>
          <a:xfrm>
            <a:off x="1219199" y="1388212"/>
            <a:ext cx="1405910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FD29A408-7FAA-6AA5-B579-7E9E4FC16051}"/>
              </a:ext>
            </a:extLst>
          </p:cNvPr>
          <p:cNvSpPr/>
          <p:nvPr/>
        </p:nvSpPr>
        <p:spPr>
          <a:xfrm>
            <a:off x="1033799" y="3650673"/>
            <a:ext cx="7123010" cy="2492759"/>
          </a:xfrm>
          <a:prstGeom prst="roundRect">
            <a:avLst>
              <a:gd name="adj" fmla="val 6166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Tukitoiminta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Google Shape;22;p3">
            <a:extLst>
              <a:ext uri="{FF2B5EF4-FFF2-40B4-BE49-F238E27FC236}">
                <a16:creationId xmlns:a16="http://schemas.microsoft.com/office/drawing/2014/main" id="{1F90933A-2101-CDDB-A5BB-7533A3A8F344}"/>
              </a:ext>
            </a:extLst>
          </p:cNvPr>
          <p:cNvSpPr/>
          <p:nvPr/>
        </p:nvSpPr>
        <p:spPr>
          <a:xfrm>
            <a:off x="8268684" y="1055064"/>
            <a:ext cx="2889517" cy="5088368"/>
          </a:xfrm>
          <a:prstGeom prst="roundRect">
            <a:avLst>
              <a:gd name="adj" fmla="val 553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Johtaminen &amp; kehittäminen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6E051EE-0948-CD33-8B85-9234ECD2CE8D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Järjestelmäkarttapohja – jäsennysmallin mukainen</a:t>
            </a:r>
          </a:p>
        </p:txBody>
      </p:sp>
      <p:sp>
        <p:nvSpPr>
          <p:cNvPr id="8" name="Google Shape;24;p3">
            <a:extLst>
              <a:ext uri="{FF2B5EF4-FFF2-40B4-BE49-F238E27FC236}">
                <a16:creationId xmlns:a16="http://schemas.microsoft.com/office/drawing/2014/main" id="{8C0FA02C-4B91-DF56-6DA7-CCDB34949DCE}"/>
              </a:ext>
            </a:extLst>
          </p:cNvPr>
          <p:cNvSpPr/>
          <p:nvPr/>
        </p:nvSpPr>
        <p:spPr>
          <a:xfrm>
            <a:off x="1371601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0" name="Google Shape;24;p3">
            <a:extLst>
              <a:ext uri="{FF2B5EF4-FFF2-40B4-BE49-F238E27FC236}">
                <a16:creationId xmlns:a16="http://schemas.microsoft.com/office/drawing/2014/main" id="{498304B9-7384-73E6-81FC-F7A6B0AB1490}"/>
              </a:ext>
            </a:extLst>
          </p:cNvPr>
          <p:cNvSpPr/>
          <p:nvPr/>
        </p:nvSpPr>
        <p:spPr>
          <a:xfrm>
            <a:off x="1371601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6" name="Google Shape;24;p3">
            <a:extLst>
              <a:ext uri="{FF2B5EF4-FFF2-40B4-BE49-F238E27FC236}">
                <a16:creationId xmlns:a16="http://schemas.microsoft.com/office/drawing/2014/main" id="{C8896AF4-9E21-CAD1-C194-D5F24AAD979C}"/>
              </a:ext>
            </a:extLst>
          </p:cNvPr>
          <p:cNvSpPr/>
          <p:nvPr/>
        </p:nvSpPr>
        <p:spPr>
          <a:xfrm>
            <a:off x="2736983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17" name="Google Shape;24;p3">
            <a:extLst>
              <a:ext uri="{FF2B5EF4-FFF2-40B4-BE49-F238E27FC236}">
                <a16:creationId xmlns:a16="http://schemas.microsoft.com/office/drawing/2014/main" id="{1DFD8EE3-AA90-D1E7-84FE-58EAD9EF5333}"/>
              </a:ext>
            </a:extLst>
          </p:cNvPr>
          <p:cNvSpPr/>
          <p:nvPr/>
        </p:nvSpPr>
        <p:spPr>
          <a:xfrm>
            <a:off x="2889386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8" name="Google Shape;24;p3">
            <a:extLst>
              <a:ext uri="{FF2B5EF4-FFF2-40B4-BE49-F238E27FC236}">
                <a16:creationId xmlns:a16="http://schemas.microsoft.com/office/drawing/2014/main" id="{5117800F-EE57-9BD6-08F5-54DC66536834}"/>
              </a:ext>
            </a:extLst>
          </p:cNvPr>
          <p:cNvSpPr/>
          <p:nvPr/>
        </p:nvSpPr>
        <p:spPr>
          <a:xfrm>
            <a:off x="2889386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9" name="Google Shape;24;p3">
            <a:extLst>
              <a:ext uri="{FF2B5EF4-FFF2-40B4-BE49-F238E27FC236}">
                <a16:creationId xmlns:a16="http://schemas.microsoft.com/office/drawing/2014/main" id="{5BC4A71D-10AE-6BDA-8D97-DB0B5583CBB6}"/>
              </a:ext>
            </a:extLst>
          </p:cNvPr>
          <p:cNvSpPr/>
          <p:nvPr/>
        </p:nvSpPr>
        <p:spPr>
          <a:xfrm>
            <a:off x="4077056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0" name="Google Shape;24;p3">
            <a:extLst>
              <a:ext uri="{FF2B5EF4-FFF2-40B4-BE49-F238E27FC236}">
                <a16:creationId xmlns:a16="http://schemas.microsoft.com/office/drawing/2014/main" id="{1B206403-0EA5-05AA-9F4F-6AB7005226DC}"/>
              </a:ext>
            </a:extLst>
          </p:cNvPr>
          <p:cNvSpPr/>
          <p:nvPr/>
        </p:nvSpPr>
        <p:spPr>
          <a:xfrm>
            <a:off x="4077056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1" name="Google Shape;24;p3">
            <a:extLst>
              <a:ext uri="{FF2B5EF4-FFF2-40B4-BE49-F238E27FC236}">
                <a16:creationId xmlns:a16="http://schemas.microsoft.com/office/drawing/2014/main" id="{A52747E5-D13A-C978-5CEE-A3B31B8ED8E2}"/>
              </a:ext>
            </a:extLst>
          </p:cNvPr>
          <p:cNvSpPr/>
          <p:nvPr/>
        </p:nvSpPr>
        <p:spPr>
          <a:xfrm>
            <a:off x="5427815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22" name="Google Shape;24;p3">
            <a:extLst>
              <a:ext uri="{FF2B5EF4-FFF2-40B4-BE49-F238E27FC236}">
                <a16:creationId xmlns:a16="http://schemas.microsoft.com/office/drawing/2014/main" id="{3D90FDB0-433C-0903-1581-41A1D15C8A8D}"/>
              </a:ext>
            </a:extLst>
          </p:cNvPr>
          <p:cNvSpPr/>
          <p:nvPr/>
        </p:nvSpPr>
        <p:spPr>
          <a:xfrm>
            <a:off x="5580218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3" name="Google Shape;24;p3">
            <a:extLst>
              <a:ext uri="{FF2B5EF4-FFF2-40B4-BE49-F238E27FC236}">
                <a16:creationId xmlns:a16="http://schemas.microsoft.com/office/drawing/2014/main" id="{E6972AA5-7F31-68D4-086C-EEBA670C5821}"/>
              </a:ext>
            </a:extLst>
          </p:cNvPr>
          <p:cNvSpPr/>
          <p:nvPr/>
        </p:nvSpPr>
        <p:spPr>
          <a:xfrm>
            <a:off x="5580218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B58C28E1-D9E2-506C-61BC-B05E0504B794}"/>
              </a:ext>
            </a:extLst>
          </p:cNvPr>
          <p:cNvSpPr/>
          <p:nvPr/>
        </p:nvSpPr>
        <p:spPr>
          <a:xfrm>
            <a:off x="6767888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5" name="Google Shape;24;p3">
            <a:extLst>
              <a:ext uri="{FF2B5EF4-FFF2-40B4-BE49-F238E27FC236}">
                <a16:creationId xmlns:a16="http://schemas.microsoft.com/office/drawing/2014/main" id="{4FC4E9B1-5022-2CF8-2ECC-8EEC59169AC8}"/>
              </a:ext>
            </a:extLst>
          </p:cNvPr>
          <p:cNvSpPr/>
          <p:nvPr/>
        </p:nvSpPr>
        <p:spPr>
          <a:xfrm>
            <a:off x="6767888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6" name="Google Shape;24;p3">
            <a:extLst>
              <a:ext uri="{FF2B5EF4-FFF2-40B4-BE49-F238E27FC236}">
                <a16:creationId xmlns:a16="http://schemas.microsoft.com/office/drawing/2014/main" id="{3F62453D-6B79-D44C-A1F3-322F6EFB7B29}"/>
              </a:ext>
            </a:extLst>
          </p:cNvPr>
          <p:cNvSpPr/>
          <p:nvPr/>
        </p:nvSpPr>
        <p:spPr>
          <a:xfrm>
            <a:off x="1219199" y="4038820"/>
            <a:ext cx="1405910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27" name="Google Shape;24;p3">
            <a:extLst>
              <a:ext uri="{FF2B5EF4-FFF2-40B4-BE49-F238E27FC236}">
                <a16:creationId xmlns:a16="http://schemas.microsoft.com/office/drawing/2014/main" id="{2F925A3D-6FB3-EB71-C1B8-E69DE3839F7F}"/>
              </a:ext>
            </a:extLst>
          </p:cNvPr>
          <p:cNvSpPr/>
          <p:nvPr/>
        </p:nvSpPr>
        <p:spPr>
          <a:xfrm>
            <a:off x="1371601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8" name="Google Shape;24;p3">
            <a:extLst>
              <a:ext uri="{FF2B5EF4-FFF2-40B4-BE49-F238E27FC236}">
                <a16:creationId xmlns:a16="http://schemas.microsoft.com/office/drawing/2014/main" id="{650FCFCD-62FA-F060-049D-D8D805631824}"/>
              </a:ext>
            </a:extLst>
          </p:cNvPr>
          <p:cNvSpPr/>
          <p:nvPr/>
        </p:nvSpPr>
        <p:spPr>
          <a:xfrm>
            <a:off x="1371601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9" name="Google Shape;24;p3">
            <a:extLst>
              <a:ext uri="{FF2B5EF4-FFF2-40B4-BE49-F238E27FC236}">
                <a16:creationId xmlns:a16="http://schemas.microsoft.com/office/drawing/2014/main" id="{9829A463-7DD0-A53F-8C95-F3D560ABD2E7}"/>
              </a:ext>
            </a:extLst>
          </p:cNvPr>
          <p:cNvSpPr/>
          <p:nvPr/>
        </p:nvSpPr>
        <p:spPr>
          <a:xfrm>
            <a:off x="2736983" y="4038820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30" name="Google Shape;24;p3">
            <a:extLst>
              <a:ext uri="{FF2B5EF4-FFF2-40B4-BE49-F238E27FC236}">
                <a16:creationId xmlns:a16="http://schemas.microsoft.com/office/drawing/2014/main" id="{5586235F-F53C-C43E-9EDD-01F9AE0F73B6}"/>
              </a:ext>
            </a:extLst>
          </p:cNvPr>
          <p:cNvSpPr/>
          <p:nvPr/>
        </p:nvSpPr>
        <p:spPr>
          <a:xfrm>
            <a:off x="2889386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1" name="Google Shape;24;p3">
            <a:extLst>
              <a:ext uri="{FF2B5EF4-FFF2-40B4-BE49-F238E27FC236}">
                <a16:creationId xmlns:a16="http://schemas.microsoft.com/office/drawing/2014/main" id="{AB845B9B-85F0-1B2A-2734-3D8D11EBE52F}"/>
              </a:ext>
            </a:extLst>
          </p:cNvPr>
          <p:cNvSpPr/>
          <p:nvPr/>
        </p:nvSpPr>
        <p:spPr>
          <a:xfrm>
            <a:off x="2889386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2" name="Google Shape;24;p3">
            <a:extLst>
              <a:ext uri="{FF2B5EF4-FFF2-40B4-BE49-F238E27FC236}">
                <a16:creationId xmlns:a16="http://schemas.microsoft.com/office/drawing/2014/main" id="{84DDBC3C-5F9E-0A49-0671-2A0845CF8110}"/>
              </a:ext>
            </a:extLst>
          </p:cNvPr>
          <p:cNvSpPr/>
          <p:nvPr/>
        </p:nvSpPr>
        <p:spPr>
          <a:xfrm>
            <a:off x="4077056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3" name="Google Shape;24;p3">
            <a:extLst>
              <a:ext uri="{FF2B5EF4-FFF2-40B4-BE49-F238E27FC236}">
                <a16:creationId xmlns:a16="http://schemas.microsoft.com/office/drawing/2014/main" id="{9604BAEC-8876-80FA-03F1-9D86C6A68C86}"/>
              </a:ext>
            </a:extLst>
          </p:cNvPr>
          <p:cNvSpPr/>
          <p:nvPr/>
        </p:nvSpPr>
        <p:spPr>
          <a:xfrm>
            <a:off x="4077056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4" name="Google Shape;24;p3">
            <a:extLst>
              <a:ext uri="{FF2B5EF4-FFF2-40B4-BE49-F238E27FC236}">
                <a16:creationId xmlns:a16="http://schemas.microsoft.com/office/drawing/2014/main" id="{8F7F37C4-75E9-20C9-88B1-974829A4A57C}"/>
              </a:ext>
            </a:extLst>
          </p:cNvPr>
          <p:cNvSpPr/>
          <p:nvPr/>
        </p:nvSpPr>
        <p:spPr>
          <a:xfrm>
            <a:off x="5427815" y="4038820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35" name="Google Shape;24;p3">
            <a:extLst>
              <a:ext uri="{FF2B5EF4-FFF2-40B4-BE49-F238E27FC236}">
                <a16:creationId xmlns:a16="http://schemas.microsoft.com/office/drawing/2014/main" id="{BA552927-60E7-626D-ED93-50ED4137E405}"/>
              </a:ext>
            </a:extLst>
          </p:cNvPr>
          <p:cNvSpPr/>
          <p:nvPr/>
        </p:nvSpPr>
        <p:spPr>
          <a:xfrm>
            <a:off x="5580218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6" name="Google Shape;24;p3">
            <a:extLst>
              <a:ext uri="{FF2B5EF4-FFF2-40B4-BE49-F238E27FC236}">
                <a16:creationId xmlns:a16="http://schemas.microsoft.com/office/drawing/2014/main" id="{F45D60B1-6AA3-3B86-C945-0433806D98F4}"/>
              </a:ext>
            </a:extLst>
          </p:cNvPr>
          <p:cNvSpPr/>
          <p:nvPr/>
        </p:nvSpPr>
        <p:spPr>
          <a:xfrm>
            <a:off x="5580218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7" name="Google Shape;24;p3">
            <a:extLst>
              <a:ext uri="{FF2B5EF4-FFF2-40B4-BE49-F238E27FC236}">
                <a16:creationId xmlns:a16="http://schemas.microsoft.com/office/drawing/2014/main" id="{C9CF7C38-C661-BCC5-603B-34962A2DB2B7}"/>
              </a:ext>
            </a:extLst>
          </p:cNvPr>
          <p:cNvSpPr/>
          <p:nvPr/>
        </p:nvSpPr>
        <p:spPr>
          <a:xfrm>
            <a:off x="6767888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8" name="Google Shape;24;p3">
            <a:extLst>
              <a:ext uri="{FF2B5EF4-FFF2-40B4-BE49-F238E27FC236}">
                <a16:creationId xmlns:a16="http://schemas.microsoft.com/office/drawing/2014/main" id="{C6531555-0B8A-7C43-EC18-4A0B9CC7F081}"/>
              </a:ext>
            </a:extLst>
          </p:cNvPr>
          <p:cNvSpPr/>
          <p:nvPr/>
        </p:nvSpPr>
        <p:spPr>
          <a:xfrm>
            <a:off x="6767888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9" name="Google Shape;24;p3">
            <a:extLst>
              <a:ext uri="{FF2B5EF4-FFF2-40B4-BE49-F238E27FC236}">
                <a16:creationId xmlns:a16="http://schemas.microsoft.com/office/drawing/2014/main" id="{840E1259-B744-FD09-912A-F546578C3197}"/>
              </a:ext>
            </a:extLst>
          </p:cNvPr>
          <p:cNvSpPr/>
          <p:nvPr/>
        </p:nvSpPr>
        <p:spPr>
          <a:xfrm>
            <a:off x="8389639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40" name="Google Shape;24;p3">
            <a:extLst>
              <a:ext uri="{FF2B5EF4-FFF2-40B4-BE49-F238E27FC236}">
                <a16:creationId xmlns:a16="http://schemas.microsoft.com/office/drawing/2014/main" id="{8CE57E3F-CE47-0975-988B-8AB5F95836E8}"/>
              </a:ext>
            </a:extLst>
          </p:cNvPr>
          <p:cNvSpPr/>
          <p:nvPr/>
        </p:nvSpPr>
        <p:spPr>
          <a:xfrm>
            <a:off x="8542042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1" name="Google Shape;24;p3">
            <a:extLst>
              <a:ext uri="{FF2B5EF4-FFF2-40B4-BE49-F238E27FC236}">
                <a16:creationId xmlns:a16="http://schemas.microsoft.com/office/drawing/2014/main" id="{CC174C59-449A-C8C4-3CAC-E56A80678CCE}"/>
              </a:ext>
            </a:extLst>
          </p:cNvPr>
          <p:cNvSpPr/>
          <p:nvPr/>
        </p:nvSpPr>
        <p:spPr>
          <a:xfrm>
            <a:off x="8542042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2" name="Google Shape;24;p3">
            <a:extLst>
              <a:ext uri="{FF2B5EF4-FFF2-40B4-BE49-F238E27FC236}">
                <a16:creationId xmlns:a16="http://schemas.microsoft.com/office/drawing/2014/main" id="{86F94CA4-43A3-2F59-100E-52CFE1CBE9D2}"/>
              </a:ext>
            </a:extLst>
          </p:cNvPr>
          <p:cNvSpPr/>
          <p:nvPr/>
        </p:nvSpPr>
        <p:spPr>
          <a:xfrm>
            <a:off x="9729712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3" name="Google Shape;24;p3">
            <a:extLst>
              <a:ext uri="{FF2B5EF4-FFF2-40B4-BE49-F238E27FC236}">
                <a16:creationId xmlns:a16="http://schemas.microsoft.com/office/drawing/2014/main" id="{71CEFF70-F8F5-312F-0C46-92E32850ECA1}"/>
              </a:ext>
            </a:extLst>
          </p:cNvPr>
          <p:cNvSpPr/>
          <p:nvPr/>
        </p:nvSpPr>
        <p:spPr>
          <a:xfrm>
            <a:off x="9729712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4" name="Google Shape;24;p3">
            <a:extLst>
              <a:ext uri="{FF2B5EF4-FFF2-40B4-BE49-F238E27FC236}">
                <a16:creationId xmlns:a16="http://schemas.microsoft.com/office/drawing/2014/main" id="{63BDBA31-BCAC-ACDC-CAB2-129BC45262E6}"/>
              </a:ext>
            </a:extLst>
          </p:cNvPr>
          <p:cNvSpPr/>
          <p:nvPr/>
        </p:nvSpPr>
        <p:spPr>
          <a:xfrm>
            <a:off x="8389639" y="3287990"/>
            <a:ext cx="2583162" cy="257729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45" name="Google Shape;24;p3">
            <a:extLst>
              <a:ext uri="{FF2B5EF4-FFF2-40B4-BE49-F238E27FC236}">
                <a16:creationId xmlns:a16="http://schemas.microsoft.com/office/drawing/2014/main" id="{7C0A6C00-7CA4-5AAD-6D10-7039FE8B3F3C}"/>
              </a:ext>
            </a:extLst>
          </p:cNvPr>
          <p:cNvSpPr/>
          <p:nvPr/>
        </p:nvSpPr>
        <p:spPr>
          <a:xfrm>
            <a:off x="8542042" y="353426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6" name="Google Shape;24;p3">
            <a:extLst>
              <a:ext uri="{FF2B5EF4-FFF2-40B4-BE49-F238E27FC236}">
                <a16:creationId xmlns:a16="http://schemas.microsoft.com/office/drawing/2014/main" id="{8A3F9B70-7529-60BD-376D-DDE142F2747C}"/>
              </a:ext>
            </a:extLst>
          </p:cNvPr>
          <p:cNvSpPr/>
          <p:nvPr/>
        </p:nvSpPr>
        <p:spPr>
          <a:xfrm>
            <a:off x="8542042" y="428751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7" name="Google Shape;24;p3">
            <a:extLst>
              <a:ext uri="{FF2B5EF4-FFF2-40B4-BE49-F238E27FC236}">
                <a16:creationId xmlns:a16="http://schemas.microsoft.com/office/drawing/2014/main" id="{DB55E59E-2581-3DA4-A72A-337427DCD57F}"/>
              </a:ext>
            </a:extLst>
          </p:cNvPr>
          <p:cNvSpPr/>
          <p:nvPr/>
        </p:nvSpPr>
        <p:spPr>
          <a:xfrm>
            <a:off x="9729712" y="353426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8" name="Google Shape;24;p3">
            <a:extLst>
              <a:ext uri="{FF2B5EF4-FFF2-40B4-BE49-F238E27FC236}">
                <a16:creationId xmlns:a16="http://schemas.microsoft.com/office/drawing/2014/main" id="{82F1795F-2C1A-D5D2-EAF8-EE09F95A66D3}"/>
              </a:ext>
            </a:extLst>
          </p:cNvPr>
          <p:cNvSpPr/>
          <p:nvPr/>
        </p:nvSpPr>
        <p:spPr>
          <a:xfrm>
            <a:off x="9729712" y="428751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9" name="Google Shape;24;p3">
            <a:extLst>
              <a:ext uri="{FF2B5EF4-FFF2-40B4-BE49-F238E27FC236}">
                <a16:creationId xmlns:a16="http://schemas.microsoft.com/office/drawing/2014/main" id="{5FB28F4A-DC9C-6B1C-82A6-393A44A46089}"/>
              </a:ext>
            </a:extLst>
          </p:cNvPr>
          <p:cNvSpPr/>
          <p:nvPr/>
        </p:nvSpPr>
        <p:spPr>
          <a:xfrm>
            <a:off x="8552729" y="5044833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50" name="Google Shape;24;p3">
            <a:extLst>
              <a:ext uri="{FF2B5EF4-FFF2-40B4-BE49-F238E27FC236}">
                <a16:creationId xmlns:a16="http://schemas.microsoft.com/office/drawing/2014/main" id="{6C50AF40-642C-EFF3-6628-256613BB9A6F}"/>
              </a:ext>
            </a:extLst>
          </p:cNvPr>
          <p:cNvSpPr/>
          <p:nvPr/>
        </p:nvSpPr>
        <p:spPr>
          <a:xfrm>
            <a:off x="9740399" y="5044833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</p:spTree>
    <p:extLst>
      <p:ext uri="{BB962C8B-B14F-4D97-AF65-F5344CB8AC3E}">
        <p14:creationId xmlns:p14="http://schemas.microsoft.com/office/powerpoint/2010/main" val="2364271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B28AF-A453-C4C2-86E4-C6DED1877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A61105F1-8247-8636-42EF-4581729C81B3}"/>
              </a:ext>
            </a:extLst>
          </p:cNvPr>
          <p:cNvSpPr txBox="1"/>
          <p:nvPr/>
        </p:nvSpPr>
        <p:spPr>
          <a:xfrm>
            <a:off x="311150" y="2367171"/>
            <a:ext cx="115696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latin typeface="Arial" panose="020B0604020202020204" pitchFamily="34" charset="0"/>
                <a:cs typeface="Arial" panose="020B0604020202020204" pitchFamily="34" charset="0"/>
              </a:rPr>
              <a:t>Lähteitä</a:t>
            </a:r>
            <a:r>
              <a:rPr lang="fi-FI" sz="24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Capability Modelling Guidelines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Jim Dowling, Capable Company &amp; Wolfgang Goebl, Intersection Group.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[2]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What Is a Capability Map?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JIBILITY, Chris Benthien.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[3]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 quick guide to business capability maps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Lucidchart.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Business Capability Map: The Concise Guide to Mapping Business Capabilities and Examples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Ardoq.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[5]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Business Capabilities Guide - Everything you need to know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Bizzdesign.</a:t>
            </a:r>
          </a:p>
          <a:p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[6] </a:t>
            </a:r>
            <a:r>
              <a:rPr lang="fi-FI" i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The definitive guide to Business Capability</a:t>
            </a: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, SAP LeanIX.</a:t>
            </a:r>
          </a:p>
        </p:txBody>
      </p:sp>
      <p:sp>
        <p:nvSpPr>
          <p:cNvPr id="37" name="Otsikko 1">
            <a:extLst>
              <a:ext uri="{FF2B5EF4-FFF2-40B4-BE49-F238E27FC236}">
                <a16:creationId xmlns:a16="http://schemas.microsoft.com/office/drawing/2014/main" id="{1F1E93B8-A59D-B548-A10B-BA4759FBC58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56251"/>
          </a:xfrm>
          <a:prstGeom prst="rect">
            <a:avLst/>
          </a:prstGeom>
          <a:solidFill>
            <a:srgbClr val="2664FF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ctr">
              <a:spcAft>
                <a:spcPts val="600"/>
              </a:spcAft>
              <a:defRPr/>
            </a:pPr>
            <a:r>
              <a:rPr lang="en-US" sz="4000">
                <a:solidFill>
                  <a:prstClr val="white"/>
                </a:solidFill>
              </a:rPr>
              <a:t> Liiketoiminnan kyvykkyydet</a:t>
            </a: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2CA8DE1F-3AE7-C087-7E6E-45C8535E0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</p:spTree>
    <p:extLst>
      <p:ext uri="{BB962C8B-B14F-4D97-AF65-F5344CB8AC3E}">
        <p14:creationId xmlns:p14="http://schemas.microsoft.com/office/powerpoint/2010/main" val="191101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EBC98-C13D-8F82-6A1A-BEE16AC6A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80B47A00-BFBB-E97E-2900-83C6C782721D}"/>
              </a:ext>
            </a:extLst>
          </p:cNvPr>
          <p:cNvSpPr/>
          <p:nvPr/>
        </p:nvSpPr>
        <p:spPr>
          <a:xfrm>
            <a:off x="-1" y="0"/>
            <a:ext cx="4320000" cy="6857999"/>
          </a:xfrm>
          <a:prstGeom prst="rect">
            <a:avLst/>
          </a:prstGeom>
          <a:solidFill>
            <a:srgbClr val="266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bIns="360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Enterprise Design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843FACB-A153-0744-6940-3C52297E1CC7}"/>
              </a:ext>
            </a:extLst>
          </p:cNvPr>
          <p:cNvSpPr txBox="1"/>
          <p:nvPr/>
        </p:nvSpPr>
        <p:spPr>
          <a:xfrm>
            <a:off x="7171016" y="6250619"/>
            <a:ext cx="212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Eero Hosiaisluoma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6F925D7-D04A-ED39-A425-9D984ED17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146" y="6200077"/>
            <a:ext cx="480870" cy="47041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04EBDA4-E9A2-47AF-D88B-872E25B587F9}"/>
              </a:ext>
            </a:extLst>
          </p:cNvPr>
          <p:cNvSpPr txBox="1"/>
          <p:nvPr/>
        </p:nvSpPr>
        <p:spPr>
          <a:xfrm>
            <a:off x="4657808" y="1418527"/>
            <a:ext cx="73025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Materiaalia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Liiketoiminnan kyvykkyydet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(blogi) ja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pdf</a:t>
            </a: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Liiketoiminnan kyvykkyyksien KUVAUSPOHJAT (pptx)</a:t>
            </a: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Kyvykkyyskartta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(blogi) ja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pdf</a:t>
            </a: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Liiketoiminnan kyvykkyys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(blogi) ja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pdf</a:t>
            </a: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Liiketoiminnan muotoilu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(blogi)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EDGY Cookbook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(pdf - laaja opus aihepiiristä)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4"/>
              </a:rPr>
              <a:t>Enterprise Design &amp; EDGY Cookbook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(blogi)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Liiketoiminnan muotoilu &amp; kysynnänhallinta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(blogi)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/>
              </a:rPr>
              <a:t>Enterprise Design – liiketoiminnan muotoilu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(blogi)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17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7"/>
              </a:rPr>
              <a:t>Applying Enterprise Design with EDGY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(blogi)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Intersection Groupin sivut: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8"/>
              </a:rPr>
              <a:t>Enterprise Design with EDGY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(by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9"/>
              </a:rPr>
              <a:t>Intersection Group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92647BE-E114-0993-F688-1235D892FB2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56251"/>
          </a:xfrm>
          <a:prstGeom prst="rect">
            <a:avLst/>
          </a:prstGeom>
          <a:solidFill>
            <a:srgbClr val="2664FF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Liiketoiminnan kyvykkyydet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443A76C9-9A0C-4C53-FF2F-DE5583D5B6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4802" y="1952394"/>
            <a:ext cx="3990393" cy="376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5C9F0-209E-E6F9-B5F0-3CC3216F8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A860CE54-09D7-4C09-DD71-5C7F26FE2898}"/>
              </a:ext>
            </a:extLst>
          </p:cNvPr>
          <p:cNvSpPr/>
          <p:nvPr/>
        </p:nvSpPr>
        <p:spPr>
          <a:xfrm>
            <a:off x="881400" y="982814"/>
            <a:ext cx="6921668" cy="3636000"/>
          </a:xfrm>
          <a:prstGeom prst="roundRect">
            <a:avLst>
              <a:gd name="adj" fmla="val 4702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Google Shape;22;p3">
            <a:extLst>
              <a:ext uri="{FF2B5EF4-FFF2-40B4-BE49-F238E27FC236}">
                <a16:creationId xmlns:a16="http://schemas.microsoft.com/office/drawing/2014/main" id="{A7FC5C4B-DC67-9A9F-B1F0-6D872D16FC61}"/>
              </a:ext>
            </a:extLst>
          </p:cNvPr>
          <p:cNvSpPr/>
          <p:nvPr/>
        </p:nvSpPr>
        <p:spPr>
          <a:xfrm>
            <a:off x="881399" y="4746117"/>
            <a:ext cx="6921668" cy="1749495"/>
          </a:xfrm>
          <a:prstGeom prst="roundRect">
            <a:avLst>
              <a:gd name="adj" fmla="val 10668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F0DCF26-9207-FE1C-DEA7-DED9E0A14E6B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Kyvykkyyskartta - esimerkkipohja 1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695AA93A-2D77-E2D1-994F-D44AF4AC0ABF}"/>
              </a:ext>
            </a:extLst>
          </p:cNvPr>
          <p:cNvSpPr/>
          <p:nvPr/>
        </p:nvSpPr>
        <p:spPr>
          <a:xfrm>
            <a:off x="1135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B048B6FF-6674-26D4-AAC8-5CCE1F068FD5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50EF4F20-8D81-A38C-2FA6-22CC5A97973A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3BAE8CB5-5951-A5AF-EB5F-1C660807DFE8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161D926B-57BA-9E84-40AC-9316B3944235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85460436-4A82-BA4F-877D-9DDC3E587A5C}"/>
              </a:ext>
            </a:extLst>
          </p:cNvPr>
          <p:cNvSpPr/>
          <p:nvPr/>
        </p:nvSpPr>
        <p:spPr>
          <a:xfrm>
            <a:off x="4437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22;p3">
            <a:extLst>
              <a:ext uri="{FF2B5EF4-FFF2-40B4-BE49-F238E27FC236}">
                <a16:creationId xmlns:a16="http://schemas.microsoft.com/office/drawing/2014/main" id="{3706A48F-234B-D1BA-BD3A-938A0A38A11E}"/>
              </a:ext>
            </a:extLst>
          </p:cNvPr>
          <p:cNvSpPr/>
          <p:nvPr/>
        </p:nvSpPr>
        <p:spPr>
          <a:xfrm>
            <a:off x="4496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E8881503-1A92-B235-D7C9-75A1209454A2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22;p3">
            <a:extLst>
              <a:ext uri="{FF2B5EF4-FFF2-40B4-BE49-F238E27FC236}">
                <a16:creationId xmlns:a16="http://schemas.microsoft.com/office/drawing/2014/main" id="{11E7392E-F962-BA21-E429-92E9A96855AC}"/>
              </a:ext>
            </a:extLst>
          </p:cNvPr>
          <p:cNvSpPr/>
          <p:nvPr/>
        </p:nvSpPr>
        <p:spPr>
          <a:xfrm>
            <a:off x="4496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206EBE51-72A2-3F70-23E9-5869981BD209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DA105407-313C-B64D-700A-1A40B5958FBF}"/>
              </a:ext>
            </a:extLst>
          </p:cNvPr>
          <p:cNvSpPr/>
          <p:nvPr/>
        </p:nvSpPr>
        <p:spPr>
          <a:xfrm>
            <a:off x="1135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A89F36FE-B317-C42E-67BA-1707B012D826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22;p3">
            <a:extLst>
              <a:ext uri="{FF2B5EF4-FFF2-40B4-BE49-F238E27FC236}">
                <a16:creationId xmlns:a16="http://schemas.microsoft.com/office/drawing/2014/main" id="{4B3E5690-2306-F457-0045-CBC0D0CD31A4}"/>
              </a:ext>
            </a:extLst>
          </p:cNvPr>
          <p:cNvSpPr/>
          <p:nvPr/>
        </p:nvSpPr>
        <p:spPr>
          <a:xfrm>
            <a:off x="2737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7F7C61F0-8B28-D446-1533-CD645CF181A1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22;p3">
            <a:extLst>
              <a:ext uri="{FF2B5EF4-FFF2-40B4-BE49-F238E27FC236}">
                <a16:creationId xmlns:a16="http://schemas.microsoft.com/office/drawing/2014/main" id="{C9B5AC96-A98F-5B2D-B050-A115C0D80704}"/>
              </a:ext>
            </a:extLst>
          </p:cNvPr>
          <p:cNvSpPr/>
          <p:nvPr/>
        </p:nvSpPr>
        <p:spPr>
          <a:xfrm>
            <a:off x="2737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22;p3">
            <a:extLst>
              <a:ext uri="{FF2B5EF4-FFF2-40B4-BE49-F238E27FC236}">
                <a16:creationId xmlns:a16="http://schemas.microsoft.com/office/drawing/2014/main" id="{202D6954-7F4A-B1C7-35A8-D1B9334C7D5B}"/>
              </a:ext>
            </a:extLst>
          </p:cNvPr>
          <p:cNvSpPr/>
          <p:nvPr/>
        </p:nvSpPr>
        <p:spPr>
          <a:xfrm>
            <a:off x="4437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22;p3">
            <a:extLst>
              <a:ext uri="{FF2B5EF4-FFF2-40B4-BE49-F238E27FC236}">
                <a16:creationId xmlns:a16="http://schemas.microsoft.com/office/drawing/2014/main" id="{9815D0FC-1326-9C5A-7531-448FB4BDE9C0}"/>
              </a:ext>
            </a:extLst>
          </p:cNvPr>
          <p:cNvSpPr/>
          <p:nvPr/>
        </p:nvSpPr>
        <p:spPr>
          <a:xfrm>
            <a:off x="4496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22;p3">
            <a:extLst>
              <a:ext uri="{FF2B5EF4-FFF2-40B4-BE49-F238E27FC236}">
                <a16:creationId xmlns:a16="http://schemas.microsoft.com/office/drawing/2014/main" id="{6B76B429-1CFC-0606-4A57-3E9AF6F668B9}"/>
              </a:ext>
            </a:extLst>
          </p:cNvPr>
          <p:cNvSpPr/>
          <p:nvPr/>
        </p:nvSpPr>
        <p:spPr>
          <a:xfrm>
            <a:off x="6039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22;p3">
            <a:extLst>
              <a:ext uri="{FF2B5EF4-FFF2-40B4-BE49-F238E27FC236}">
                <a16:creationId xmlns:a16="http://schemas.microsoft.com/office/drawing/2014/main" id="{A882942B-71A9-BA4F-C95E-EF96455E620D}"/>
              </a:ext>
            </a:extLst>
          </p:cNvPr>
          <p:cNvSpPr/>
          <p:nvPr/>
        </p:nvSpPr>
        <p:spPr>
          <a:xfrm>
            <a:off x="4496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22;p3">
            <a:extLst>
              <a:ext uri="{FF2B5EF4-FFF2-40B4-BE49-F238E27FC236}">
                <a16:creationId xmlns:a16="http://schemas.microsoft.com/office/drawing/2014/main" id="{C95B0415-360E-ADFE-BB27-2A2FB7B73ED1}"/>
              </a:ext>
            </a:extLst>
          </p:cNvPr>
          <p:cNvSpPr/>
          <p:nvPr/>
        </p:nvSpPr>
        <p:spPr>
          <a:xfrm>
            <a:off x="6039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2480C87A-4A1A-A4EF-6932-5704E8362DFC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C33F3FEB-595A-FFD6-26D3-2B45DBAEB71D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530151AF-2E77-964D-75DB-BE1F2BCEC9A9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4678DECB-999D-947A-81D6-E92D56A64A74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A1496AE8-DCB5-5847-C8E0-0480B397DFCA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3910157C-9C03-3B82-2BB3-4C649D9AB3AE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98EDA696-3451-F354-F353-D4E94F24A99A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29EC3F66-1CF0-5C2F-3EE3-2777B5B905B1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BA8183AD-5EC4-7BAF-43E9-35A974C146F6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70DAA405-827A-5AE5-1107-0793DC16BB04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B47126AB-68CF-8C9D-154C-29413F01DF44}"/>
              </a:ext>
            </a:extLst>
          </p:cNvPr>
          <p:cNvSpPr/>
          <p:nvPr/>
        </p:nvSpPr>
        <p:spPr>
          <a:xfrm>
            <a:off x="7940671" y="982814"/>
            <a:ext cx="1715208" cy="551279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22;p3">
            <a:extLst>
              <a:ext uri="{FF2B5EF4-FFF2-40B4-BE49-F238E27FC236}">
                <a16:creationId xmlns:a16="http://schemas.microsoft.com/office/drawing/2014/main" id="{59F6911E-7E23-FC16-0109-FFCBAC904D00}"/>
              </a:ext>
            </a:extLst>
          </p:cNvPr>
          <p:cNvSpPr/>
          <p:nvPr/>
        </p:nvSpPr>
        <p:spPr>
          <a:xfrm>
            <a:off x="8078275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22;p3">
            <a:extLst>
              <a:ext uri="{FF2B5EF4-FFF2-40B4-BE49-F238E27FC236}">
                <a16:creationId xmlns:a16="http://schemas.microsoft.com/office/drawing/2014/main" id="{39A14170-963D-E243-2B8B-8029F845AEB2}"/>
              </a:ext>
            </a:extLst>
          </p:cNvPr>
          <p:cNvSpPr/>
          <p:nvPr/>
        </p:nvSpPr>
        <p:spPr>
          <a:xfrm>
            <a:off x="8078275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22;p3">
            <a:extLst>
              <a:ext uri="{FF2B5EF4-FFF2-40B4-BE49-F238E27FC236}">
                <a16:creationId xmlns:a16="http://schemas.microsoft.com/office/drawing/2014/main" id="{A578CE1B-6E44-1C6C-6845-510EFD70A26C}"/>
              </a:ext>
            </a:extLst>
          </p:cNvPr>
          <p:cNvSpPr/>
          <p:nvPr/>
        </p:nvSpPr>
        <p:spPr>
          <a:xfrm>
            <a:off x="8078275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22;p3">
            <a:extLst>
              <a:ext uri="{FF2B5EF4-FFF2-40B4-BE49-F238E27FC236}">
                <a16:creationId xmlns:a16="http://schemas.microsoft.com/office/drawing/2014/main" id="{F00D7153-A582-6752-9219-C3EED1AFAAE0}"/>
              </a:ext>
            </a:extLst>
          </p:cNvPr>
          <p:cNvSpPr/>
          <p:nvPr/>
        </p:nvSpPr>
        <p:spPr>
          <a:xfrm>
            <a:off x="8078275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22;p3">
            <a:extLst>
              <a:ext uri="{FF2B5EF4-FFF2-40B4-BE49-F238E27FC236}">
                <a16:creationId xmlns:a16="http://schemas.microsoft.com/office/drawing/2014/main" id="{17111812-AC45-6D5F-07D3-CC79AB52E8FC}"/>
              </a:ext>
            </a:extLst>
          </p:cNvPr>
          <p:cNvSpPr/>
          <p:nvPr/>
        </p:nvSpPr>
        <p:spPr>
          <a:xfrm>
            <a:off x="8078275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1CC198D9-011D-4A0C-97A8-C770797222C8}"/>
              </a:ext>
            </a:extLst>
          </p:cNvPr>
          <p:cNvSpPr/>
          <p:nvPr/>
        </p:nvSpPr>
        <p:spPr>
          <a:xfrm>
            <a:off x="8078275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79D17767-5D0E-B309-2479-FB8B2EB5A821}"/>
              </a:ext>
            </a:extLst>
          </p:cNvPr>
          <p:cNvSpPr/>
          <p:nvPr/>
        </p:nvSpPr>
        <p:spPr>
          <a:xfrm>
            <a:off x="8078275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1C3D4B41-B5B9-394A-67DE-FA4B126DF2F2}"/>
              </a:ext>
            </a:extLst>
          </p:cNvPr>
          <p:cNvSpPr/>
          <p:nvPr/>
        </p:nvSpPr>
        <p:spPr>
          <a:xfrm>
            <a:off x="8078275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85AAE1C4-60C4-7D69-9D5D-4C062D8250ED}"/>
              </a:ext>
            </a:extLst>
          </p:cNvPr>
          <p:cNvSpPr/>
          <p:nvPr/>
        </p:nvSpPr>
        <p:spPr>
          <a:xfrm>
            <a:off x="8078275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469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5F982-945F-A99E-AA4E-340B0956A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A0DCDE4A-737C-CDD9-886A-5DA49E61DC44}"/>
              </a:ext>
            </a:extLst>
          </p:cNvPr>
          <p:cNvSpPr/>
          <p:nvPr/>
        </p:nvSpPr>
        <p:spPr>
          <a:xfrm>
            <a:off x="881400" y="714374"/>
            <a:ext cx="6921668" cy="5781238"/>
          </a:xfrm>
          <a:prstGeom prst="roundRect">
            <a:avLst>
              <a:gd name="adj" fmla="val 3100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F9E8A75-416E-6165-88A3-9B736768DA11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esimerkkipohja 2  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7A9EB7D1-6B06-99B9-D88A-53DD40916F94}"/>
              </a:ext>
            </a:extLst>
          </p:cNvPr>
          <p:cNvSpPr/>
          <p:nvPr/>
        </p:nvSpPr>
        <p:spPr>
          <a:xfrm>
            <a:off x="1135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6DFA6677-D748-07DC-D3B9-641D2B07B9B5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51E3BB12-10ED-145C-ECB8-A443D48CA388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E55D27C3-E9F9-D543-24D1-D4616035348E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08A0C71D-50C1-1191-1950-9854259F7286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AF69D05F-3BCF-EEEE-B0A2-4C4B0568F089}"/>
              </a:ext>
            </a:extLst>
          </p:cNvPr>
          <p:cNvSpPr/>
          <p:nvPr/>
        </p:nvSpPr>
        <p:spPr>
          <a:xfrm>
            <a:off x="4437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22;p3">
            <a:extLst>
              <a:ext uri="{FF2B5EF4-FFF2-40B4-BE49-F238E27FC236}">
                <a16:creationId xmlns:a16="http://schemas.microsoft.com/office/drawing/2014/main" id="{C5A45919-4812-BA38-97FC-D412818578BD}"/>
              </a:ext>
            </a:extLst>
          </p:cNvPr>
          <p:cNvSpPr/>
          <p:nvPr/>
        </p:nvSpPr>
        <p:spPr>
          <a:xfrm>
            <a:off x="4496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96DD63D6-017C-AD43-938C-7FBC4D274751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22;p3">
            <a:extLst>
              <a:ext uri="{FF2B5EF4-FFF2-40B4-BE49-F238E27FC236}">
                <a16:creationId xmlns:a16="http://schemas.microsoft.com/office/drawing/2014/main" id="{34D137C8-2518-DA1D-3B45-8A88FFB147DE}"/>
              </a:ext>
            </a:extLst>
          </p:cNvPr>
          <p:cNvSpPr/>
          <p:nvPr/>
        </p:nvSpPr>
        <p:spPr>
          <a:xfrm>
            <a:off x="4496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BE66019F-7905-F2D6-0A78-9795862400B1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43F0D456-C3C6-D209-C99A-9D69132BE575}"/>
              </a:ext>
            </a:extLst>
          </p:cNvPr>
          <p:cNvSpPr/>
          <p:nvPr/>
        </p:nvSpPr>
        <p:spPr>
          <a:xfrm>
            <a:off x="1135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8E21ABDC-D4DB-B865-1DD0-8B232A246CB1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22;p3">
            <a:extLst>
              <a:ext uri="{FF2B5EF4-FFF2-40B4-BE49-F238E27FC236}">
                <a16:creationId xmlns:a16="http://schemas.microsoft.com/office/drawing/2014/main" id="{41B1A082-0357-0348-924C-9FF4879FF875}"/>
              </a:ext>
            </a:extLst>
          </p:cNvPr>
          <p:cNvSpPr/>
          <p:nvPr/>
        </p:nvSpPr>
        <p:spPr>
          <a:xfrm>
            <a:off x="2737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2B929E9F-FB18-6B06-58B5-29E1C86E679A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22;p3">
            <a:extLst>
              <a:ext uri="{FF2B5EF4-FFF2-40B4-BE49-F238E27FC236}">
                <a16:creationId xmlns:a16="http://schemas.microsoft.com/office/drawing/2014/main" id="{4AEA453A-8FE0-F78D-27F1-1AEF9561CE58}"/>
              </a:ext>
            </a:extLst>
          </p:cNvPr>
          <p:cNvSpPr/>
          <p:nvPr/>
        </p:nvSpPr>
        <p:spPr>
          <a:xfrm>
            <a:off x="2737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22;p3">
            <a:extLst>
              <a:ext uri="{FF2B5EF4-FFF2-40B4-BE49-F238E27FC236}">
                <a16:creationId xmlns:a16="http://schemas.microsoft.com/office/drawing/2014/main" id="{D7126289-DDA6-80CE-D433-D648FAAE4F19}"/>
              </a:ext>
            </a:extLst>
          </p:cNvPr>
          <p:cNvSpPr/>
          <p:nvPr/>
        </p:nvSpPr>
        <p:spPr>
          <a:xfrm>
            <a:off x="4437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22;p3">
            <a:extLst>
              <a:ext uri="{FF2B5EF4-FFF2-40B4-BE49-F238E27FC236}">
                <a16:creationId xmlns:a16="http://schemas.microsoft.com/office/drawing/2014/main" id="{B68DF08F-4E8F-7E2E-FA4F-D93103BBC335}"/>
              </a:ext>
            </a:extLst>
          </p:cNvPr>
          <p:cNvSpPr/>
          <p:nvPr/>
        </p:nvSpPr>
        <p:spPr>
          <a:xfrm>
            <a:off x="4496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22;p3">
            <a:extLst>
              <a:ext uri="{FF2B5EF4-FFF2-40B4-BE49-F238E27FC236}">
                <a16:creationId xmlns:a16="http://schemas.microsoft.com/office/drawing/2014/main" id="{2349AFFB-9E71-F83D-84C9-9DA0C5AD9FE4}"/>
              </a:ext>
            </a:extLst>
          </p:cNvPr>
          <p:cNvSpPr/>
          <p:nvPr/>
        </p:nvSpPr>
        <p:spPr>
          <a:xfrm>
            <a:off x="6039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22;p3">
            <a:extLst>
              <a:ext uri="{FF2B5EF4-FFF2-40B4-BE49-F238E27FC236}">
                <a16:creationId xmlns:a16="http://schemas.microsoft.com/office/drawing/2014/main" id="{F708B9AF-EDC6-E13B-D7CC-5D8C64DA6315}"/>
              </a:ext>
            </a:extLst>
          </p:cNvPr>
          <p:cNvSpPr/>
          <p:nvPr/>
        </p:nvSpPr>
        <p:spPr>
          <a:xfrm>
            <a:off x="4496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22;p3">
            <a:extLst>
              <a:ext uri="{FF2B5EF4-FFF2-40B4-BE49-F238E27FC236}">
                <a16:creationId xmlns:a16="http://schemas.microsoft.com/office/drawing/2014/main" id="{F5F359F9-6D5A-C8BE-F61C-2E171D61896E}"/>
              </a:ext>
            </a:extLst>
          </p:cNvPr>
          <p:cNvSpPr/>
          <p:nvPr/>
        </p:nvSpPr>
        <p:spPr>
          <a:xfrm>
            <a:off x="6039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92181AD0-B34A-F977-8C1B-F8BE77E48455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F9E51F1A-3049-0609-69AE-C78DF8E20780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45E30312-4CE9-3216-888F-E82F0E588F1C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9032833A-0F9A-261B-4C4F-11D9BC11875B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E3A15041-176E-3F4E-14B7-21C3D1774038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D04E37A5-C70F-566A-D44C-7DE0F3338D7C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7CB1FFE9-F2E2-788B-60BF-EB59B27BD140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DC3CE8CB-6E21-58DA-AEA6-8C7ADF6520C1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34F804D0-AE23-8217-55D1-FD050671F766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60F9C71C-E994-1FD6-A05A-ACFD9A32E564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9370F3C2-D263-FDD5-50EC-3145D59DA539}"/>
              </a:ext>
            </a:extLst>
          </p:cNvPr>
          <p:cNvSpPr/>
          <p:nvPr/>
        </p:nvSpPr>
        <p:spPr>
          <a:xfrm>
            <a:off x="7940671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22;p3">
            <a:extLst>
              <a:ext uri="{FF2B5EF4-FFF2-40B4-BE49-F238E27FC236}">
                <a16:creationId xmlns:a16="http://schemas.microsoft.com/office/drawing/2014/main" id="{E5326C3C-2812-A476-E9F2-4B4E8F847A14}"/>
              </a:ext>
            </a:extLst>
          </p:cNvPr>
          <p:cNvSpPr/>
          <p:nvPr/>
        </p:nvSpPr>
        <p:spPr>
          <a:xfrm>
            <a:off x="8078275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22;p3">
            <a:extLst>
              <a:ext uri="{FF2B5EF4-FFF2-40B4-BE49-F238E27FC236}">
                <a16:creationId xmlns:a16="http://schemas.microsoft.com/office/drawing/2014/main" id="{AAB094B0-921D-ED39-A2B9-6AE2E3483390}"/>
              </a:ext>
            </a:extLst>
          </p:cNvPr>
          <p:cNvSpPr/>
          <p:nvPr/>
        </p:nvSpPr>
        <p:spPr>
          <a:xfrm>
            <a:off x="8078275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22;p3">
            <a:extLst>
              <a:ext uri="{FF2B5EF4-FFF2-40B4-BE49-F238E27FC236}">
                <a16:creationId xmlns:a16="http://schemas.microsoft.com/office/drawing/2014/main" id="{67487DF9-997F-5F0A-FDF9-7D73FD6EC6D8}"/>
              </a:ext>
            </a:extLst>
          </p:cNvPr>
          <p:cNvSpPr/>
          <p:nvPr/>
        </p:nvSpPr>
        <p:spPr>
          <a:xfrm>
            <a:off x="8078275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22;p3">
            <a:extLst>
              <a:ext uri="{FF2B5EF4-FFF2-40B4-BE49-F238E27FC236}">
                <a16:creationId xmlns:a16="http://schemas.microsoft.com/office/drawing/2014/main" id="{8A9A0DF5-F545-1FC3-1003-39876C3449D4}"/>
              </a:ext>
            </a:extLst>
          </p:cNvPr>
          <p:cNvSpPr/>
          <p:nvPr/>
        </p:nvSpPr>
        <p:spPr>
          <a:xfrm>
            <a:off x="8078275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22;p3">
            <a:extLst>
              <a:ext uri="{FF2B5EF4-FFF2-40B4-BE49-F238E27FC236}">
                <a16:creationId xmlns:a16="http://schemas.microsoft.com/office/drawing/2014/main" id="{CF65CB2F-2CB5-D8B9-E5CE-EB02D171932A}"/>
              </a:ext>
            </a:extLst>
          </p:cNvPr>
          <p:cNvSpPr/>
          <p:nvPr/>
        </p:nvSpPr>
        <p:spPr>
          <a:xfrm>
            <a:off x="8078275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100906FC-F6F4-4139-16E9-0DE487AD329D}"/>
              </a:ext>
            </a:extLst>
          </p:cNvPr>
          <p:cNvSpPr/>
          <p:nvPr/>
        </p:nvSpPr>
        <p:spPr>
          <a:xfrm>
            <a:off x="8078275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EBCD5F2D-A196-04FE-C7F3-07906F565D4F}"/>
              </a:ext>
            </a:extLst>
          </p:cNvPr>
          <p:cNvSpPr/>
          <p:nvPr/>
        </p:nvSpPr>
        <p:spPr>
          <a:xfrm>
            <a:off x="8078275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A0EA0D6E-3376-A17F-9F28-3892E12FE61D}"/>
              </a:ext>
            </a:extLst>
          </p:cNvPr>
          <p:cNvSpPr/>
          <p:nvPr/>
        </p:nvSpPr>
        <p:spPr>
          <a:xfrm>
            <a:off x="8078275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120531C5-C990-CBD5-CA69-8B4A15443945}"/>
              </a:ext>
            </a:extLst>
          </p:cNvPr>
          <p:cNvSpPr/>
          <p:nvPr/>
        </p:nvSpPr>
        <p:spPr>
          <a:xfrm>
            <a:off x="9793483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23605F3A-07F4-1664-F913-2FDA99CF938B}"/>
              </a:ext>
            </a:extLst>
          </p:cNvPr>
          <p:cNvSpPr/>
          <p:nvPr/>
        </p:nvSpPr>
        <p:spPr>
          <a:xfrm>
            <a:off x="9931087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9316D691-CB46-9E90-0766-5A4DEFF63498}"/>
              </a:ext>
            </a:extLst>
          </p:cNvPr>
          <p:cNvSpPr/>
          <p:nvPr/>
        </p:nvSpPr>
        <p:spPr>
          <a:xfrm>
            <a:off x="9931087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29CC987F-8FFC-00B7-C98B-AF915BA05B78}"/>
              </a:ext>
            </a:extLst>
          </p:cNvPr>
          <p:cNvSpPr/>
          <p:nvPr/>
        </p:nvSpPr>
        <p:spPr>
          <a:xfrm>
            <a:off x="9931087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D5058627-6D56-BFA1-945C-6E504EBB3E94}"/>
              </a:ext>
            </a:extLst>
          </p:cNvPr>
          <p:cNvSpPr/>
          <p:nvPr/>
        </p:nvSpPr>
        <p:spPr>
          <a:xfrm>
            <a:off x="9931087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A6E59802-12F5-8A3B-98FC-8A3EF19D49C9}"/>
              </a:ext>
            </a:extLst>
          </p:cNvPr>
          <p:cNvSpPr/>
          <p:nvPr/>
        </p:nvSpPr>
        <p:spPr>
          <a:xfrm>
            <a:off x="9931087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81A412B5-F237-0B02-0467-21A3163BCF21}"/>
              </a:ext>
            </a:extLst>
          </p:cNvPr>
          <p:cNvSpPr/>
          <p:nvPr/>
        </p:nvSpPr>
        <p:spPr>
          <a:xfrm>
            <a:off x="9931087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C536FCCE-65B5-653A-9F35-E0EFC2790D22}"/>
              </a:ext>
            </a:extLst>
          </p:cNvPr>
          <p:cNvSpPr/>
          <p:nvPr/>
        </p:nvSpPr>
        <p:spPr>
          <a:xfrm>
            <a:off x="9931087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2DF292AA-6690-5EFC-C329-A42CB665F97C}"/>
              </a:ext>
            </a:extLst>
          </p:cNvPr>
          <p:cNvSpPr/>
          <p:nvPr/>
        </p:nvSpPr>
        <p:spPr>
          <a:xfrm>
            <a:off x="9931087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7DC4032D-7F0A-7597-C322-24216FB99C86}"/>
              </a:ext>
            </a:extLst>
          </p:cNvPr>
          <p:cNvSpPr/>
          <p:nvPr/>
        </p:nvSpPr>
        <p:spPr>
          <a:xfrm>
            <a:off x="8078275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01191D00-C098-A592-CC9B-8155A5B83BE2}"/>
              </a:ext>
            </a:extLst>
          </p:cNvPr>
          <p:cNvSpPr/>
          <p:nvPr/>
        </p:nvSpPr>
        <p:spPr>
          <a:xfrm>
            <a:off x="9931087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5465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E8FC1-DA3D-901F-9942-3B2C9B95C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;p3">
            <a:extLst>
              <a:ext uri="{FF2B5EF4-FFF2-40B4-BE49-F238E27FC236}">
                <a16:creationId xmlns:a16="http://schemas.microsoft.com/office/drawing/2014/main" id="{F1EBB02D-8F01-24CC-71CF-1AC61604044B}"/>
              </a:ext>
            </a:extLst>
          </p:cNvPr>
          <p:cNvSpPr/>
          <p:nvPr/>
        </p:nvSpPr>
        <p:spPr>
          <a:xfrm>
            <a:off x="881400" y="714375"/>
            <a:ext cx="6921668" cy="2029014"/>
          </a:xfrm>
          <a:prstGeom prst="roundRect">
            <a:avLst>
              <a:gd name="adj" fmla="val 8805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Asiakasrajapinta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06BFC4F7-3387-F92E-6630-B328822752B6}"/>
              </a:ext>
            </a:extLst>
          </p:cNvPr>
          <p:cNvSpPr/>
          <p:nvPr/>
        </p:nvSpPr>
        <p:spPr>
          <a:xfrm>
            <a:off x="881400" y="2848994"/>
            <a:ext cx="6921668" cy="3646617"/>
          </a:xfrm>
          <a:prstGeom prst="roundRect">
            <a:avLst>
              <a:gd name="adj" fmla="val 3735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B3E0358-E03F-1781-F94F-51D9FAA56E1D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esimerkkipohja 3: Asiakasrajapinta nostettu esiin  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9F53041D-EF4E-ED64-754B-9BE533D759CD}"/>
              </a:ext>
            </a:extLst>
          </p:cNvPr>
          <p:cNvSpPr/>
          <p:nvPr/>
        </p:nvSpPr>
        <p:spPr>
          <a:xfrm>
            <a:off x="1135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BB585D66-7EF9-DBB0-34A9-4BF7F4C7454B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F8F5B523-B644-573C-FD3C-631AFC449D27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5C3F7F66-846D-4B53-E5BE-9E1880F59B9D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386228A3-AC80-E538-7911-FD2AA217437D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8EC9C840-8FAA-959B-CABB-772CCF535640}"/>
              </a:ext>
            </a:extLst>
          </p:cNvPr>
          <p:cNvSpPr/>
          <p:nvPr/>
        </p:nvSpPr>
        <p:spPr>
          <a:xfrm>
            <a:off x="4437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22;p3">
            <a:extLst>
              <a:ext uri="{FF2B5EF4-FFF2-40B4-BE49-F238E27FC236}">
                <a16:creationId xmlns:a16="http://schemas.microsoft.com/office/drawing/2014/main" id="{0BF3588C-D52F-23AF-E385-6BD72FD6229B}"/>
              </a:ext>
            </a:extLst>
          </p:cNvPr>
          <p:cNvSpPr/>
          <p:nvPr/>
        </p:nvSpPr>
        <p:spPr>
          <a:xfrm>
            <a:off x="4496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D1D890C8-7C09-A9F8-F174-6B37CF5D768F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22;p3">
            <a:extLst>
              <a:ext uri="{FF2B5EF4-FFF2-40B4-BE49-F238E27FC236}">
                <a16:creationId xmlns:a16="http://schemas.microsoft.com/office/drawing/2014/main" id="{1387FDCB-1CC9-C521-CA7D-1CDF6552F95D}"/>
              </a:ext>
            </a:extLst>
          </p:cNvPr>
          <p:cNvSpPr/>
          <p:nvPr/>
        </p:nvSpPr>
        <p:spPr>
          <a:xfrm>
            <a:off x="4496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DA6AB74B-32C2-DB30-CBD4-5B5F14375A8D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39109632-499F-C4CB-CD86-5C0014541996}"/>
              </a:ext>
            </a:extLst>
          </p:cNvPr>
          <p:cNvSpPr/>
          <p:nvPr/>
        </p:nvSpPr>
        <p:spPr>
          <a:xfrm>
            <a:off x="1135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9B263921-F962-1A33-A3CC-FFD7C49F48E0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22;p3">
            <a:extLst>
              <a:ext uri="{FF2B5EF4-FFF2-40B4-BE49-F238E27FC236}">
                <a16:creationId xmlns:a16="http://schemas.microsoft.com/office/drawing/2014/main" id="{72DEB4F5-82F4-0B77-28C5-54130090AB04}"/>
              </a:ext>
            </a:extLst>
          </p:cNvPr>
          <p:cNvSpPr/>
          <p:nvPr/>
        </p:nvSpPr>
        <p:spPr>
          <a:xfrm>
            <a:off x="2737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41194514-6A58-7074-59B7-93F6772171BE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22;p3">
            <a:extLst>
              <a:ext uri="{FF2B5EF4-FFF2-40B4-BE49-F238E27FC236}">
                <a16:creationId xmlns:a16="http://schemas.microsoft.com/office/drawing/2014/main" id="{A788E29E-AD33-4A9C-34DB-97CEE111A88E}"/>
              </a:ext>
            </a:extLst>
          </p:cNvPr>
          <p:cNvSpPr/>
          <p:nvPr/>
        </p:nvSpPr>
        <p:spPr>
          <a:xfrm>
            <a:off x="2737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22;p3">
            <a:extLst>
              <a:ext uri="{FF2B5EF4-FFF2-40B4-BE49-F238E27FC236}">
                <a16:creationId xmlns:a16="http://schemas.microsoft.com/office/drawing/2014/main" id="{66DF3086-EB78-232F-511E-CF549FAC1AA0}"/>
              </a:ext>
            </a:extLst>
          </p:cNvPr>
          <p:cNvSpPr/>
          <p:nvPr/>
        </p:nvSpPr>
        <p:spPr>
          <a:xfrm>
            <a:off x="4437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22;p3">
            <a:extLst>
              <a:ext uri="{FF2B5EF4-FFF2-40B4-BE49-F238E27FC236}">
                <a16:creationId xmlns:a16="http://schemas.microsoft.com/office/drawing/2014/main" id="{3CDD34C1-E099-B041-0A66-44A79671D83D}"/>
              </a:ext>
            </a:extLst>
          </p:cNvPr>
          <p:cNvSpPr/>
          <p:nvPr/>
        </p:nvSpPr>
        <p:spPr>
          <a:xfrm>
            <a:off x="4496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22;p3">
            <a:extLst>
              <a:ext uri="{FF2B5EF4-FFF2-40B4-BE49-F238E27FC236}">
                <a16:creationId xmlns:a16="http://schemas.microsoft.com/office/drawing/2014/main" id="{EC1548CC-851B-9B5B-F2F9-A01BE1186A41}"/>
              </a:ext>
            </a:extLst>
          </p:cNvPr>
          <p:cNvSpPr/>
          <p:nvPr/>
        </p:nvSpPr>
        <p:spPr>
          <a:xfrm>
            <a:off x="6039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22;p3">
            <a:extLst>
              <a:ext uri="{FF2B5EF4-FFF2-40B4-BE49-F238E27FC236}">
                <a16:creationId xmlns:a16="http://schemas.microsoft.com/office/drawing/2014/main" id="{870C4B92-63E4-2D14-D989-1B5084327AF9}"/>
              </a:ext>
            </a:extLst>
          </p:cNvPr>
          <p:cNvSpPr/>
          <p:nvPr/>
        </p:nvSpPr>
        <p:spPr>
          <a:xfrm>
            <a:off x="4496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22;p3">
            <a:extLst>
              <a:ext uri="{FF2B5EF4-FFF2-40B4-BE49-F238E27FC236}">
                <a16:creationId xmlns:a16="http://schemas.microsoft.com/office/drawing/2014/main" id="{00961E3E-9694-AFC5-7687-8C27389887EE}"/>
              </a:ext>
            </a:extLst>
          </p:cNvPr>
          <p:cNvSpPr/>
          <p:nvPr/>
        </p:nvSpPr>
        <p:spPr>
          <a:xfrm>
            <a:off x="6039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4890A5B0-AA66-D3DA-4C73-C96D8C28DD02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C568B13B-CED8-AC2D-5C7A-98D061B8DD82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1ABC2EEC-BD04-CB55-7889-61EF5F6F897D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C17EC5C5-3FFE-67FE-BD57-F31FA14247E7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20076BF9-41BE-6D0D-BFE2-124363AAB85C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951B6937-E040-B07C-BE95-E4F3E8A48062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4F2D256E-0B11-5C92-4016-74A1A7FD3812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98D58851-99CC-A310-7F66-B56987631C52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66B07A84-FCC4-9729-5BC9-7DCE4E2BD494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CF9719A6-C279-23F6-590C-563B428BA17B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E7EEAB52-A5B7-1733-D6C1-8837470D1BA4}"/>
              </a:ext>
            </a:extLst>
          </p:cNvPr>
          <p:cNvSpPr/>
          <p:nvPr/>
        </p:nvSpPr>
        <p:spPr>
          <a:xfrm>
            <a:off x="7940671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22;p3">
            <a:extLst>
              <a:ext uri="{FF2B5EF4-FFF2-40B4-BE49-F238E27FC236}">
                <a16:creationId xmlns:a16="http://schemas.microsoft.com/office/drawing/2014/main" id="{A1979BA2-AA8A-4B6E-D94F-C113258A91D6}"/>
              </a:ext>
            </a:extLst>
          </p:cNvPr>
          <p:cNvSpPr/>
          <p:nvPr/>
        </p:nvSpPr>
        <p:spPr>
          <a:xfrm>
            <a:off x="8078275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22;p3">
            <a:extLst>
              <a:ext uri="{FF2B5EF4-FFF2-40B4-BE49-F238E27FC236}">
                <a16:creationId xmlns:a16="http://schemas.microsoft.com/office/drawing/2014/main" id="{79977E2B-6DC4-47ED-4A9A-2538EB685BA2}"/>
              </a:ext>
            </a:extLst>
          </p:cNvPr>
          <p:cNvSpPr/>
          <p:nvPr/>
        </p:nvSpPr>
        <p:spPr>
          <a:xfrm>
            <a:off x="8078275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22;p3">
            <a:extLst>
              <a:ext uri="{FF2B5EF4-FFF2-40B4-BE49-F238E27FC236}">
                <a16:creationId xmlns:a16="http://schemas.microsoft.com/office/drawing/2014/main" id="{266C8E7E-A8E8-DA6C-C5A5-B3A8F96B64C3}"/>
              </a:ext>
            </a:extLst>
          </p:cNvPr>
          <p:cNvSpPr/>
          <p:nvPr/>
        </p:nvSpPr>
        <p:spPr>
          <a:xfrm>
            <a:off x="8078275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22;p3">
            <a:extLst>
              <a:ext uri="{FF2B5EF4-FFF2-40B4-BE49-F238E27FC236}">
                <a16:creationId xmlns:a16="http://schemas.microsoft.com/office/drawing/2014/main" id="{FE586E30-1CC2-4FDB-3A7B-733EB9705595}"/>
              </a:ext>
            </a:extLst>
          </p:cNvPr>
          <p:cNvSpPr/>
          <p:nvPr/>
        </p:nvSpPr>
        <p:spPr>
          <a:xfrm>
            <a:off x="8078275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22;p3">
            <a:extLst>
              <a:ext uri="{FF2B5EF4-FFF2-40B4-BE49-F238E27FC236}">
                <a16:creationId xmlns:a16="http://schemas.microsoft.com/office/drawing/2014/main" id="{AE53F511-4FD5-A67E-B86D-66E2FA9A400A}"/>
              </a:ext>
            </a:extLst>
          </p:cNvPr>
          <p:cNvSpPr/>
          <p:nvPr/>
        </p:nvSpPr>
        <p:spPr>
          <a:xfrm>
            <a:off x="8078275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89BA36D7-8A84-1C21-D9C2-1E8DF25BBA3D}"/>
              </a:ext>
            </a:extLst>
          </p:cNvPr>
          <p:cNvSpPr/>
          <p:nvPr/>
        </p:nvSpPr>
        <p:spPr>
          <a:xfrm>
            <a:off x="8078275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5E6F9D29-4F80-D19F-E23A-2B2BA58D8693}"/>
              </a:ext>
            </a:extLst>
          </p:cNvPr>
          <p:cNvSpPr/>
          <p:nvPr/>
        </p:nvSpPr>
        <p:spPr>
          <a:xfrm>
            <a:off x="8078275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9C52E541-7AF5-2888-EABA-AE437E3C5518}"/>
              </a:ext>
            </a:extLst>
          </p:cNvPr>
          <p:cNvSpPr/>
          <p:nvPr/>
        </p:nvSpPr>
        <p:spPr>
          <a:xfrm>
            <a:off x="8078275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C0D46E70-B11D-1C54-31DC-343DCAAE9DE7}"/>
              </a:ext>
            </a:extLst>
          </p:cNvPr>
          <p:cNvSpPr/>
          <p:nvPr/>
        </p:nvSpPr>
        <p:spPr>
          <a:xfrm>
            <a:off x="9793483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699ECE3C-4672-2DF8-352D-71E5E01A2763}"/>
              </a:ext>
            </a:extLst>
          </p:cNvPr>
          <p:cNvSpPr/>
          <p:nvPr/>
        </p:nvSpPr>
        <p:spPr>
          <a:xfrm>
            <a:off x="9931087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CCAAD29C-AB94-5669-855E-1FE49560ED4B}"/>
              </a:ext>
            </a:extLst>
          </p:cNvPr>
          <p:cNvSpPr/>
          <p:nvPr/>
        </p:nvSpPr>
        <p:spPr>
          <a:xfrm>
            <a:off x="9931087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78C58618-37D4-BD76-6FED-069509E0EC3E}"/>
              </a:ext>
            </a:extLst>
          </p:cNvPr>
          <p:cNvSpPr/>
          <p:nvPr/>
        </p:nvSpPr>
        <p:spPr>
          <a:xfrm>
            <a:off x="9931087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5D437BA1-C329-FAF5-4649-99F80E194E95}"/>
              </a:ext>
            </a:extLst>
          </p:cNvPr>
          <p:cNvSpPr/>
          <p:nvPr/>
        </p:nvSpPr>
        <p:spPr>
          <a:xfrm>
            <a:off x="9931087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D760FE29-47D5-F31D-E308-732E8AC35985}"/>
              </a:ext>
            </a:extLst>
          </p:cNvPr>
          <p:cNvSpPr/>
          <p:nvPr/>
        </p:nvSpPr>
        <p:spPr>
          <a:xfrm>
            <a:off x="9931087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8EB6B6EE-0E4D-8E22-2348-CB9177E7238A}"/>
              </a:ext>
            </a:extLst>
          </p:cNvPr>
          <p:cNvSpPr/>
          <p:nvPr/>
        </p:nvSpPr>
        <p:spPr>
          <a:xfrm>
            <a:off x="9931087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DDEF3503-3BCE-B392-2920-DFA70A9B4156}"/>
              </a:ext>
            </a:extLst>
          </p:cNvPr>
          <p:cNvSpPr/>
          <p:nvPr/>
        </p:nvSpPr>
        <p:spPr>
          <a:xfrm>
            <a:off x="9931087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A51EAE8E-28AA-882D-CB3D-086A1ED73201}"/>
              </a:ext>
            </a:extLst>
          </p:cNvPr>
          <p:cNvSpPr/>
          <p:nvPr/>
        </p:nvSpPr>
        <p:spPr>
          <a:xfrm>
            <a:off x="9931087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450156DD-7215-867A-46E6-6E6CF7A217D0}"/>
              </a:ext>
            </a:extLst>
          </p:cNvPr>
          <p:cNvSpPr/>
          <p:nvPr/>
        </p:nvSpPr>
        <p:spPr>
          <a:xfrm>
            <a:off x="8078275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B5BA69E4-977D-C491-CEB2-C2DEC20AE53F}"/>
              </a:ext>
            </a:extLst>
          </p:cNvPr>
          <p:cNvSpPr/>
          <p:nvPr/>
        </p:nvSpPr>
        <p:spPr>
          <a:xfrm>
            <a:off x="9931087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7826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D72DE-A84D-EE57-6D1A-341C7540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A6452CBC-4377-0C72-2A0D-30718456748F}"/>
              </a:ext>
            </a:extLst>
          </p:cNvPr>
          <p:cNvSpPr/>
          <p:nvPr/>
        </p:nvSpPr>
        <p:spPr>
          <a:xfrm>
            <a:off x="881400" y="714374"/>
            <a:ext cx="6921668" cy="5781238"/>
          </a:xfrm>
          <a:prstGeom prst="roundRect">
            <a:avLst>
              <a:gd name="adj" fmla="val 3100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" name="Google Shape;22;p3">
            <a:extLst>
              <a:ext uri="{FF2B5EF4-FFF2-40B4-BE49-F238E27FC236}">
                <a16:creationId xmlns:a16="http://schemas.microsoft.com/office/drawing/2014/main" id="{78D58792-88F6-0EE1-5173-D8CA072918EE}"/>
              </a:ext>
            </a:extLst>
          </p:cNvPr>
          <p:cNvSpPr/>
          <p:nvPr/>
        </p:nvSpPr>
        <p:spPr>
          <a:xfrm>
            <a:off x="1052432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Kyvykkyysalue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" name="Google Shape;22;p3">
            <a:extLst>
              <a:ext uri="{FF2B5EF4-FFF2-40B4-BE49-F238E27FC236}">
                <a16:creationId xmlns:a16="http://schemas.microsoft.com/office/drawing/2014/main" id="{AF814F9F-B392-B697-80A8-5C25F8D050BF}"/>
              </a:ext>
            </a:extLst>
          </p:cNvPr>
          <p:cNvSpPr/>
          <p:nvPr/>
        </p:nvSpPr>
        <p:spPr>
          <a:xfrm>
            <a:off x="4334136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Kyvykkyysalue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22;p3">
            <a:extLst>
              <a:ext uri="{FF2B5EF4-FFF2-40B4-BE49-F238E27FC236}">
                <a16:creationId xmlns:a16="http://schemas.microsoft.com/office/drawing/2014/main" id="{E801A85F-5175-C08E-6CF7-03815F46AFE7}"/>
              </a:ext>
            </a:extLst>
          </p:cNvPr>
          <p:cNvSpPr/>
          <p:nvPr/>
        </p:nvSpPr>
        <p:spPr>
          <a:xfrm>
            <a:off x="1044401" y="2875183"/>
            <a:ext cx="6571437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Kyvykkyysalue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7993707D-429D-D15A-3881-5FE84EC26D82}"/>
              </a:ext>
            </a:extLst>
          </p:cNvPr>
          <p:cNvSpPr/>
          <p:nvPr/>
        </p:nvSpPr>
        <p:spPr>
          <a:xfrm>
            <a:off x="1044402" y="1037565"/>
            <a:ext cx="6571436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Kyvykkyysalue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D41AA91-64E9-0D75-7869-4EEC76EC1778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esimerkkipohja 3: Kyvykkyysalueet lisätty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CD72E5B5-35F4-FEC7-BAB4-DE89E76CEC64}"/>
              </a:ext>
            </a:extLst>
          </p:cNvPr>
          <p:cNvSpPr/>
          <p:nvPr/>
        </p:nvSpPr>
        <p:spPr>
          <a:xfrm>
            <a:off x="1135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C6774065-A3DC-5EBD-1E08-D87F7C711C6C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378FD060-1567-B816-127E-78383289FCD3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F603B8E5-E352-3E56-3324-9E2DF01A4D07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33903A40-AA79-5A5B-C956-B1D1CCDE1B25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990C44FD-E6CD-7EBB-9E84-E5659B8CE1DD}"/>
              </a:ext>
            </a:extLst>
          </p:cNvPr>
          <p:cNvSpPr/>
          <p:nvPr/>
        </p:nvSpPr>
        <p:spPr>
          <a:xfrm>
            <a:off x="4437934" y="1286518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22;p3">
            <a:extLst>
              <a:ext uri="{FF2B5EF4-FFF2-40B4-BE49-F238E27FC236}">
                <a16:creationId xmlns:a16="http://schemas.microsoft.com/office/drawing/2014/main" id="{AB94C18B-9A5E-7711-8B84-9BE2D935282D}"/>
              </a:ext>
            </a:extLst>
          </p:cNvPr>
          <p:cNvSpPr/>
          <p:nvPr/>
        </p:nvSpPr>
        <p:spPr>
          <a:xfrm>
            <a:off x="4496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F95B2446-837C-57AF-1F08-34130D65809A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22;p3">
            <a:extLst>
              <a:ext uri="{FF2B5EF4-FFF2-40B4-BE49-F238E27FC236}">
                <a16:creationId xmlns:a16="http://schemas.microsoft.com/office/drawing/2014/main" id="{82C365FE-6961-E5EC-B535-47F40C9A10DE}"/>
              </a:ext>
            </a:extLst>
          </p:cNvPr>
          <p:cNvSpPr/>
          <p:nvPr/>
        </p:nvSpPr>
        <p:spPr>
          <a:xfrm>
            <a:off x="4496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F724A161-3210-93F2-F16A-399DF54A60B0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A1C1D628-B54F-8213-2631-0C9389609F6A}"/>
              </a:ext>
            </a:extLst>
          </p:cNvPr>
          <p:cNvSpPr/>
          <p:nvPr/>
        </p:nvSpPr>
        <p:spPr>
          <a:xfrm>
            <a:off x="1135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B25849B8-7EF6-1CF7-461E-1AC23036DB21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22;p3">
            <a:extLst>
              <a:ext uri="{FF2B5EF4-FFF2-40B4-BE49-F238E27FC236}">
                <a16:creationId xmlns:a16="http://schemas.microsoft.com/office/drawing/2014/main" id="{A15C646A-57B7-02DA-FC47-AD977FB6AC31}"/>
              </a:ext>
            </a:extLst>
          </p:cNvPr>
          <p:cNvSpPr/>
          <p:nvPr/>
        </p:nvSpPr>
        <p:spPr>
          <a:xfrm>
            <a:off x="2737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5C2C8A2D-E97A-D3CE-405C-32A3CFF6B3C7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22;p3">
            <a:extLst>
              <a:ext uri="{FF2B5EF4-FFF2-40B4-BE49-F238E27FC236}">
                <a16:creationId xmlns:a16="http://schemas.microsoft.com/office/drawing/2014/main" id="{8D8AD126-7EEF-7D25-BDEC-D07A6E1C111F}"/>
              </a:ext>
            </a:extLst>
          </p:cNvPr>
          <p:cNvSpPr/>
          <p:nvPr/>
        </p:nvSpPr>
        <p:spPr>
          <a:xfrm>
            <a:off x="2737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22;p3">
            <a:extLst>
              <a:ext uri="{FF2B5EF4-FFF2-40B4-BE49-F238E27FC236}">
                <a16:creationId xmlns:a16="http://schemas.microsoft.com/office/drawing/2014/main" id="{A115DBB4-5713-7EF5-8616-49DE2CA8E4B1}"/>
              </a:ext>
            </a:extLst>
          </p:cNvPr>
          <p:cNvSpPr/>
          <p:nvPr/>
        </p:nvSpPr>
        <p:spPr>
          <a:xfrm>
            <a:off x="4437934" y="3136580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22;p3">
            <a:extLst>
              <a:ext uri="{FF2B5EF4-FFF2-40B4-BE49-F238E27FC236}">
                <a16:creationId xmlns:a16="http://schemas.microsoft.com/office/drawing/2014/main" id="{C8BDA586-09CB-26CF-E864-DF3B028F807C}"/>
              </a:ext>
            </a:extLst>
          </p:cNvPr>
          <p:cNvSpPr/>
          <p:nvPr/>
        </p:nvSpPr>
        <p:spPr>
          <a:xfrm>
            <a:off x="4496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22;p3">
            <a:extLst>
              <a:ext uri="{FF2B5EF4-FFF2-40B4-BE49-F238E27FC236}">
                <a16:creationId xmlns:a16="http://schemas.microsoft.com/office/drawing/2014/main" id="{79FB3221-5934-A662-52F2-841B48F0BB5D}"/>
              </a:ext>
            </a:extLst>
          </p:cNvPr>
          <p:cNvSpPr/>
          <p:nvPr/>
        </p:nvSpPr>
        <p:spPr>
          <a:xfrm>
            <a:off x="6039070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22;p3">
            <a:extLst>
              <a:ext uri="{FF2B5EF4-FFF2-40B4-BE49-F238E27FC236}">
                <a16:creationId xmlns:a16="http://schemas.microsoft.com/office/drawing/2014/main" id="{7568A832-2C0C-CA29-C5B3-335026B8286A}"/>
              </a:ext>
            </a:extLst>
          </p:cNvPr>
          <p:cNvSpPr/>
          <p:nvPr/>
        </p:nvSpPr>
        <p:spPr>
          <a:xfrm>
            <a:off x="4496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22;p3">
            <a:extLst>
              <a:ext uri="{FF2B5EF4-FFF2-40B4-BE49-F238E27FC236}">
                <a16:creationId xmlns:a16="http://schemas.microsoft.com/office/drawing/2014/main" id="{A14383F3-76A4-9246-2D26-A81B56BD60E7}"/>
              </a:ext>
            </a:extLst>
          </p:cNvPr>
          <p:cNvSpPr/>
          <p:nvPr/>
        </p:nvSpPr>
        <p:spPr>
          <a:xfrm>
            <a:off x="6039070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447FAA91-0482-A88A-0FBA-425274ACB3B0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F4AE48C2-FDDF-9BE4-5E2B-FEE50830B4F4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E9C5B18E-DD45-5E47-CBDB-FC6F27900068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E37DE775-888F-3B68-E3F3-DECF51EC62DF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D9957E3D-D011-0515-B513-84A3FB6B5E11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A76E3200-316B-8D97-8751-798EABA904D8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Kyvykkyysryhmä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E8ED212C-94B8-2EB7-B09C-F986C56B88EB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265111FE-6AB3-9812-A2D6-3FF89C02C48B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AF183EBB-B73D-4D8D-330D-4D2D3B960BE4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B66604FA-7E05-CAAA-0EFF-272550FEEE85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A40A0C66-F830-A007-3319-35DBC0CF20E4}"/>
              </a:ext>
            </a:extLst>
          </p:cNvPr>
          <p:cNvSpPr/>
          <p:nvPr/>
        </p:nvSpPr>
        <p:spPr>
          <a:xfrm>
            <a:off x="7940671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22;p3">
            <a:extLst>
              <a:ext uri="{FF2B5EF4-FFF2-40B4-BE49-F238E27FC236}">
                <a16:creationId xmlns:a16="http://schemas.microsoft.com/office/drawing/2014/main" id="{03D6E32D-6988-295F-F32D-2400EF4A33EB}"/>
              </a:ext>
            </a:extLst>
          </p:cNvPr>
          <p:cNvSpPr/>
          <p:nvPr/>
        </p:nvSpPr>
        <p:spPr>
          <a:xfrm>
            <a:off x="8078275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22;p3">
            <a:extLst>
              <a:ext uri="{FF2B5EF4-FFF2-40B4-BE49-F238E27FC236}">
                <a16:creationId xmlns:a16="http://schemas.microsoft.com/office/drawing/2014/main" id="{3B47B4FB-90EC-359D-2CA6-31339017A51A}"/>
              </a:ext>
            </a:extLst>
          </p:cNvPr>
          <p:cNvSpPr/>
          <p:nvPr/>
        </p:nvSpPr>
        <p:spPr>
          <a:xfrm>
            <a:off x="8078275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22;p3">
            <a:extLst>
              <a:ext uri="{FF2B5EF4-FFF2-40B4-BE49-F238E27FC236}">
                <a16:creationId xmlns:a16="http://schemas.microsoft.com/office/drawing/2014/main" id="{77B44FE0-23EA-4A64-E421-55023C02F02A}"/>
              </a:ext>
            </a:extLst>
          </p:cNvPr>
          <p:cNvSpPr/>
          <p:nvPr/>
        </p:nvSpPr>
        <p:spPr>
          <a:xfrm>
            <a:off x="8078275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22;p3">
            <a:extLst>
              <a:ext uri="{FF2B5EF4-FFF2-40B4-BE49-F238E27FC236}">
                <a16:creationId xmlns:a16="http://schemas.microsoft.com/office/drawing/2014/main" id="{0B08D5DA-946C-034F-9F19-F85A27B047EA}"/>
              </a:ext>
            </a:extLst>
          </p:cNvPr>
          <p:cNvSpPr/>
          <p:nvPr/>
        </p:nvSpPr>
        <p:spPr>
          <a:xfrm>
            <a:off x="8078275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22;p3">
            <a:extLst>
              <a:ext uri="{FF2B5EF4-FFF2-40B4-BE49-F238E27FC236}">
                <a16:creationId xmlns:a16="http://schemas.microsoft.com/office/drawing/2014/main" id="{74D478BF-C91B-2430-F476-19AF4997365F}"/>
              </a:ext>
            </a:extLst>
          </p:cNvPr>
          <p:cNvSpPr/>
          <p:nvPr/>
        </p:nvSpPr>
        <p:spPr>
          <a:xfrm>
            <a:off x="8078275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F016C267-314B-FAE7-D160-50DDEFEA05D5}"/>
              </a:ext>
            </a:extLst>
          </p:cNvPr>
          <p:cNvSpPr/>
          <p:nvPr/>
        </p:nvSpPr>
        <p:spPr>
          <a:xfrm>
            <a:off x="8078275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6A5C8BD6-548A-1D6D-94DF-13BF8FB579FF}"/>
              </a:ext>
            </a:extLst>
          </p:cNvPr>
          <p:cNvSpPr/>
          <p:nvPr/>
        </p:nvSpPr>
        <p:spPr>
          <a:xfrm>
            <a:off x="8078275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FC2210D8-E11D-677C-92F1-C63E58CF123F}"/>
              </a:ext>
            </a:extLst>
          </p:cNvPr>
          <p:cNvSpPr/>
          <p:nvPr/>
        </p:nvSpPr>
        <p:spPr>
          <a:xfrm>
            <a:off x="8078275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874CED50-8961-087B-3FD4-F835558392F5}"/>
              </a:ext>
            </a:extLst>
          </p:cNvPr>
          <p:cNvSpPr/>
          <p:nvPr/>
        </p:nvSpPr>
        <p:spPr>
          <a:xfrm>
            <a:off x="9793483" y="714374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4A8990A8-89F1-3906-4F26-2F2FAD55C6C5}"/>
              </a:ext>
            </a:extLst>
          </p:cNvPr>
          <p:cNvSpPr/>
          <p:nvPr/>
        </p:nvSpPr>
        <p:spPr>
          <a:xfrm>
            <a:off x="9931087" y="184517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361CC377-F42E-633E-06A7-A0CA78816ABE}"/>
              </a:ext>
            </a:extLst>
          </p:cNvPr>
          <p:cNvSpPr/>
          <p:nvPr/>
        </p:nvSpPr>
        <p:spPr>
          <a:xfrm>
            <a:off x="9931087" y="241234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4C11F3BF-828D-9497-7EAF-BF5523B3653D}"/>
              </a:ext>
            </a:extLst>
          </p:cNvPr>
          <p:cNvSpPr/>
          <p:nvPr/>
        </p:nvSpPr>
        <p:spPr>
          <a:xfrm>
            <a:off x="9931087" y="297951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A1561D89-8379-52C4-9C27-502EEC5C8F04}"/>
              </a:ext>
            </a:extLst>
          </p:cNvPr>
          <p:cNvSpPr/>
          <p:nvPr/>
        </p:nvSpPr>
        <p:spPr>
          <a:xfrm>
            <a:off x="9931087" y="354667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30509CCB-F67A-54BD-EB5C-44D4F664BFBD}"/>
              </a:ext>
            </a:extLst>
          </p:cNvPr>
          <p:cNvSpPr/>
          <p:nvPr/>
        </p:nvSpPr>
        <p:spPr>
          <a:xfrm>
            <a:off x="9931087" y="411384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59BDEE71-3077-723C-FF5D-836E81A71621}"/>
              </a:ext>
            </a:extLst>
          </p:cNvPr>
          <p:cNvSpPr/>
          <p:nvPr/>
        </p:nvSpPr>
        <p:spPr>
          <a:xfrm>
            <a:off x="9931087" y="468100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267D0F2B-71A3-C8C4-254F-95FD3FC52A71}"/>
              </a:ext>
            </a:extLst>
          </p:cNvPr>
          <p:cNvSpPr/>
          <p:nvPr/>
        </p:nvSpPr>
        <p:spPr>
          <a:xfrm>
            <a:off x="9931087" y="524817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F9BD4349-148A-BE2F-782C-DD8CC2110895}"/>
              </a:ext>
            </a:extLst>
          </p:cNvPr>
          <p:cNvSpPr/>
          <p:nvPr/>
        </p:nvSpPr>
        <p:spPr>
          <a:xfrm>
            <a:off x="9931087" y="581534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C39124FD-9415-E1B1-1517-48BB42172D83}"/>
              </a:ext>
            </a:extLst>
          </p:cNvPr>
          <p:cNvSpPr/>
          <p:nvPr/>
        </p:nvSpPr>
        <p:spPr>
          <a:xfrm>
            <a:off x="8078275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A50BDF15-6EA3-6CC7-61D3-CA0E61796F09}"/>
              </a:ext>
            </a:extLst>
          </p:cNvPr>
          <p:cNvSpPr/>
          <p:nvPr/>
        </p:nvSpPr>
        <p:spPr>
          <a:xfrm>
            <a:off x="9931087" y="128651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863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65FD-D621-44A0-6670-3A0143561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64624B97-E0DC-F38F-B491-4DAD599301AC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9" name="Google Shape;22;p3">
            <a:extLst>
              <a:ext uri="{FF2B5EF4-FFF2-40B4-BE49-F238E27FC236}">
                <a16:creationId xmlns:a16="http://schemas.microsoft.com/office/drawing/2014/main" id="{C10D7FCB-7E03-F4AD-2D78-BD7DF366F2AD}"/>
              </a:ext>
            </a:extLst>
          </p:cNvPr>
          <p:cNvSpPr/>
          <p:nvPr/>
        </p:nvSpPr>
        <p:spPr>
          <a:xfrm>
            <a:off x="6046006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3C6F0062-A1C8-74CA-6BC9-8129FC51CE61}"/>
              </a:ext>
            </a:extLst>
          </p:cNvPr>
          <p:cNvSpPr/>
          <p:nvPr/>
        </p:nvSpPr>
        <p:spPr>
          <a:xfrm>
            <a:off x="10068690" y="409566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F6D942BF-1AD6-0AAE-53C3-625E7AD02191}"/>
              </a:ext>
            </a:extLst>
          </p:cNvPr>
          <p:cNvSpPr/>
          <p:nvPr/>
        </p:nvSpPr>
        <p:spPr>
          <a:xfrm>
            <a:off x="10068690" y="466283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B495E392-A626-B6D2-CD16-A51426034450}"/>
              </a:ext>
            </a:extLst>
          </p:cNvPr>
          <p:cNvSpPr/>
          <p:nvPr/>
        </p:nvSpPr>
        <p:spPr>
          <a:xfrm>
            <a:off x="10068690" y="522999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EFC2A6A7-5AB9-5CD0-775F-E587C0CD920D}"/>
              </a:ext>
            </a:extLst>
          </p:cNvPr>
          <p:cNvSpPr/>
          <p:nvPr/>
        </p:nvSpPr>
        <p:spPr>
          <a:xfrm>
            <a:off x="10068690" y="57971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55ACC14D-75EC-CEB5-EC14-473E24F02B01}"/>
              </a:ext>
            </a:extLst>
          </p:cNvPr>
          <p:cNvSpPr/>
          <p:nvPr/>
        </p:nvSpPr>
        <p:spPr>
          <a:xfrm>
            <a:off x="8093078" y="43223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434393AB-C1F5-D77C-0737-E2D75A0BAFD6}"/>
              </a:ext>
            </a:extLst>
          </p:cNvPr>
          <p:cNvSpPr/>
          <p:nvPr/>
        </p:nvSpPr>
        <p:spPr>
          <a:xfrm>
            <a:off x="8093078" y="488949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42603D3A-9754-1D6B-4BBF-0AC050E33736}"/>
              </a:ext>
            </a:extLst>
          </p:cNvPr>
          <p:cNvSpPr/>
          <p:nvPr/>
        </p:nvSpPr>
        <p:spPr>
          <a:xfrm>
            <a:off x="8093078" y="54200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7BDED9BA-AAB3-DC6B-AC91-A338EB41C27D}"/>
              </a:ext>
            </a:extLst>
          </p:cNvPr>
          <p:cNvSpPr/>
          <p:nvPr/>
        </p:nvSpPr>
        <p:spPr>
          <a:xfrm>
            <a:off x="881400" y="714374"/>
            <a:ext cx="6921668" cy="5781238"/>
          </a:xfrm>
          <a:prstGeom prst="roundRect">
            <a:avLst>
              <a:gd name="adj" fmla="val 3100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" name="Google Shape;22;p3">
            <a:extLst>
              <a:ext uri="{FF2B5EF4-FFF2-40B4-BE49-F238E27FC236}">
                <a16:creationId xmlns:a16="http://schemas.microsoft.com/office/drawing/2014/main" id="{A4CDD620-4B02-BFBD-0ED8-E5DD246BE5EB}"/>
              </a:ext>
            </a:extLst>
          </p:cNvPr>
          <p:cNvSpPr/>
          <p:nvPr/>
        </p:nvSpPr>
        <p:spPr>
          <a:xfrm>
            <a:off x="1052432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Taustatoiminnot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" name="Google Shape;22;p3">
            <a:extLst>
              <a:ext uri="{FF2B5EF4-FFF2-40B4-BE49-F238E27FC236}">
                <a16:creationId xmlns:a16="http://schemas.microsoft.com/office/drawing/2014/main" id="{162F239E-2D3F-2CE4-1586-BCE3CAB2BD4F}"/>
              </a:ext>
            </a:extLst>
          </p:cNvPr>
          <p:cNvSpPr/>
          <p:nvPr/>
        </p:nvSpPr>
        <p:spPr>
          <a:xfrm>
            <a:off x="4334136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Yleishallinto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22;p3">
            <a:extLst>
              <a:ext uri="{FF2B5EF4-FFF2-40B4-BE49-F238E27FC236}">
                <a16:creationId xmlns:a16="http://schemas.microsoft.com/office/drawing/2014/main" id="{191B3159-ACB5-4C8B-9EF2-53479B25C8F6}"/>
              </a:ext>
            </a:extLst>
          </p:cNvPr>
          <p:cNvSpPr/>
          <p:nvPr/>
        </p:nvSpPr>
        <p:spPr>
          <a:xfrm>
            <a:off x="1044401" y="2875183"/>
            <a:ext cx="6571437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Toimitusketju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F2ECE250-0D08-F4BB-894B-8C4889AB7579}"/>
              </a:ext>
            </a:extLst>
          </p:cNvPr>
          <p:cNvSpPr/>
          <p:nvPr/>
        </p:nvSpPr>
        <p:spPr>
          <a:xfrm>
            <a:off x="1044402" y="1037565"/>
            <a:ext cx="6571436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Asiakasrajapinta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1B90D8D-F240-BFA8-90A0-46024A1259B3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</a:t>
            </a:r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Heat Map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esimerkki 1a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B08D4B4F-B9FC-AFE9-9C48-09CE4623CF8E}"/>
              </a:ext>
            </a:extLst>
          </p:cNvPr>
          <p:cNvSpPr/>
          <p:nvPr/>
        </p:nvSpPr>
        <p:spPr>
          <a:xfrm>
            <a:off x="1135934" y="1286518"/>
            <a:ext cx="4790736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Asiakkuuden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223AC665-BCC2-71B6-7376-6D5050F1C7E3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A0492D9B-3E8A-9517-93C5-AC3FD84E64E1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Itsepalvelu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2DD91105-C9D1-175C-4D79-C861491D9EAE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Asiakastietojen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3E1DA91C-AB1A-315B-A92C-C2A3CA88B613}"/>
              </a:ext>
            </a:extLst>
          </p:cNvPr>
          <p:cNvSpPr/>
          <p:nvPr/>
        </p:nvSpPr>
        <p:spPr>
          <a:xfrm>
            <a:off x="5987072" y="1286518"/>
            <a:ext cx="1546862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Viestintä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331DBEDD-EF0B-0BCF-6D4E-89606323AACC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A0086D66-694E-5AA9-D5A7-28EE9E5120C5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Sidosryhmäviestintä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10F68B10-6015-8430-BBAD-7D4C0FBC2A9A}"/>
              </a:ext>
            </a:extLst>
          </p:cNvPr>
          <p:cNvSpPr/>
          <p:nvPr/>
        </p:nvSpPr>
        <p:spPr>
          <a:xfrm>
            <a:off x="1135934" y="3136580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E981CE27-9698-5F12-0CE8-A0ECEEE420C4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27AF4898-85ED-B5B7-2F73-70BBAE2FFE7F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Toimittajahallinta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462E064C-BECC-CB35-860F-9994E7C364D4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 jatkuvuuden varmistaminen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F62527EF-DF92-0366-1E13-C32CD47C19B7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Tuotehallinta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F84A8B0D-BD3E-0406-B151-FB29482C467B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Varaston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64D730A5-8F73-950B-9C66-1345D2D9BB8F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Sidosryhmien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504669AA-E66A-93B2-60BD-9DD67634EAED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Toimittajien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07C41481-E6DB-1025-B5B0-F16977847BBF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Kumppaniyhteistyö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E02F30EF-901C-ACF0-DE57-7A754A567A79}"/>
              </a:ext>
            </a:extLst>
          </p:cNvPr>
          <p:cNvSpPr/>
          <p:nvPr/>
        </p:nvSpPr>
        <p:spPr>
          <a:xfrm>
            <a:off x="7940670" y="714374"/>
            <a:ext cx="1852811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774E216D-E85F-ABAE-D034-94A0E2D2FC01}"/>
              </a:ext>
            </a:extLst>
          </p:cNvPr>
          <p:cNvSpPr/>
          <p:nvPr/>
        </p:nvSpPr>
        <p:spPr>
          <a:xfrm>
            <a:off x="9931086" y="696199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9378EEF1-8FA5-B908-8230-B7B7E1FD13FE}"/>
              </a:ext>
            </a:extLst>
          </p:cNvPr>
          <p:cNvSpPr/>
          <p:nvPr/>
        </p:nvSpPr>
        <p:spPr>
          <a:xfrm>
            <a:off x="10068690" y="182700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Riskienhallinta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F1933814-94EC-1F14-46CE-EA1A7B7FAAB3}"/>
              </a:ext>
            </a:extLst>
          </p:cNvPr>
          <p:cNvSpPr/>
          <p:nvPr/>
        </p:nvSpPr>
        <p:spPr>
          <a:xfrm>
            <a:off x="10068690" y="239416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Portfolion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E205E0DD-D59A-8989-F5DB-BFD5BBA11312}"/>
              </a:ext>
            </a:extLst>
          </p:cNvPr>
          <p:cNvSpPr/>
          <p:nvPr/>
        </p:nvSpPr>
        <p:spPr>
          <a:xfrm>
            <a:off x="10068690" y="296133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Liiketoiminnan muotoilu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(Business Design)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C43456F1-6F2E-3A1F-4F66-1075B2B7B390}"/>
              </a:ext>
            </a:extLst>
          </p:cNvPr>
          <p:cNvSpPr/>
          <p:nvPr/>
        </p:nvSpPr>
        <p:spPr>
          <a:xfrm>
            <a:off x="10068690" y="352850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Innovointi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FAD08E7D-B186-4A5D-FC84-C15105253720}"/>
              </a:ext>
            </a:extLst>
          </p:cNvPr>
          <p:cNvSpPr/>
          <p:nvPr/>
        </p:nvSpPr>
        <p:spPr>
          <a:xfrm>
            <a:off x="8093077" y="1037565"/>
            <a:ext cx="1548000" cy="1291459"/>
          </a:xfrm>
          <a:prstGeom prst="roundRect">
            <a:avLst>
              <a:gd name="adj" fmla="val 8135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Talous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665D7E06-5E8E-841C-6189-DBBF6AEE6253}"/>
              </a:ext>
            </a:extLst>
          </p:cNvPr>
          <p:cNvSpPr/>
          <p:nvPr/>
        </p:nvSpPr>
        <p:spPr>
          <a:xfrm>
            <a:off x="10068690" y="126834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Strateginen 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BDB21113-C65C-D7E1-6692-8080152C4B50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Tuotantolinjojen hallinta</a:t>
            </a: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9040D0BA-F155-3DB3-78E8-E87950DD0211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Toimitilojen &amp; työympäristön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FB561077-83F9-8E3A-B3DE-ED93C8A9A2E7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5DDA7610-E1AD-6175-8934-1280A4317078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Alihankkijiden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22;p3">
            <a:extLst>
              <a:ext uri="{FF2B5EF4-FFF2-40B4-BE49-F238E27FC236}">
                <a16:creationId xmlns:a16="http://schemas.microsoft.com/office/drawing/2014/main" id="{4B21BFC0-40F6-1CB9-B618-B2DA5536ED75}"/>
              </a:ext>
            </a:extLst>
          </p:cNvPr>
          <p:cNvSpPr/>
          <p:nvPr/>
        </p:nvSpPr>
        <p:spPr>
          <a:xfrm>
            <a:off x="275730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22;p3">
            <a:extLst>
              <a:ext uri="{FF2B5EF4-FFF2-40B4-BE49-F238E27FC236}">
                <a16:creationId xmlns:a16="http://schemas.microsoft.com/office/drawing/2014/main" id="{0701AFB0-25DF-A180-C267-B6C50A39E7C8}"/>
              </a:ext>
            </a:extLst>
          </p:cNvPr>
          <p:cNvSpPr/>
          <p:nvPr/>
        </p:nvSpPr>
        <p:spPr>
          <a:xfrm>
            <a:off x="2816236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3" name="Google Shape;22;p3">
            <a:extLst>
              <a:ext uri="{FF2B5EF4-FFF2-40B4-BE49-F238E27FC236}">
                <a16:creationId xmlns:a16="http://schemas.microsoft.com/office/drawing/2014/main" id="{A116F16A-DEB6-3D09-B47C-CBBEEB0D38A7}"/>
              </a:ext>
            </a:extLst>
          </p:cNvPr>
          <p:cNvSpPr/>
          <p:nvPr/>
        </p:nvSpPr>
        <p:spPr>
          <a:xfrm>
            <a:off x="2816236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Markkinointi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4" name="Google Shape;22;p3">
            <a:extLst>
              <a:ext uri="{FF2B5EF4-FFF2-40B4-BE49-F238E27FC236}">
                <a16:creationId xmlns:a16="http://schemas.microsoft.com/office/drawing/2014/main" id="{997971CE-4983-4BBB-1F41-A1C7C9DD95A8}"/>
              </a:ext>
            </a:extLst>
          </p:cNvPr>
          <p:cNvSpPr/>
          <p:nvPr/>
        </p:nvSpPr>
        <p:spPr>
          <a:xfrm>
            <a:off x="4378670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5" name="Google Shape;22;p3">
            <a:extLst>
              <a:ext uri="{FF2B5EF4-FFF2-40B4-BE49-F238E27FC236}">
                <a16:creationId xmlns:a16="http://schemas.microsoft.com/office/drawing/2014/main" id="{52550F43-4DEF-B78E-D106-D4D67325882D}"/>
              </a:ext>
            </a:extLst>
          </p:cNvPr>
          <p:cNvSpPr/>
          <p:nvPr/>
        </p:nvSpPr>
        <p:spPr>
          <a:xfrm>
            <a:off x="4437604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6" name="Google Shape;22;p3">
            <a:extLst>
              <a:ext uri="{FF2B5EF4-FFF2-40B4-BE49-F238E27FC236}">
                <a16:creationId xmlns:a16="http://schemas.microsoft.com/office/drawing/2014/main" id="{90599212-8C3E-9E55-1647-1C575E1805F6}"/>
              </a:ext>
            </a:extLst>
          </p:cNvPr>
          <p:cNvSpPr/>
          <p:nvPr/>
        </p:nvSpPr>
        <p:spPr>
          <a:xfrm>
            <a:off x="4437604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Materiaalien hallinta</a:t>
            </a:r>
          </a:p>
        </p:txBody>
      </p:sp>
      <p:sp>
        <p:nvSpPr>
          <p:cNvPr id="77" name="Google Shape;22;p3">
            <a:extLst>
              <a:ext uri="{FF2B5EF4-FFF2-40B4-BE49-F238E27FC236}">
                <a16:creationId xmlns:a16="http://schemas.microsoft.com/office/drawing/2014/main" id="{9FFB3AAA-ECD9-D080-68E6-FDC133AA13AE}"/>
              </a:ext>
            </a:extLst>
          </p:cNvPr>
          <p:cNvSpPr/>
          <p:nvPr/>
        </p:nvSpPr>
        <p:spPr>
          <a:xfrm>
            <a:off x="598707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8" name="Google Shape;22;p3">
            <a:extLst>
              <a:ext uri="{FF2B5EF4-FFF2-40B4-BE49-F238E27FC236}">
                <a16:creationId xmlns:a16="http://schemas.microsoft.com/office/drawing/2014/main" id="{FFA61F2A-2351-5B53-2BF0-DD4D82B837C4}"/>
              </a:ext>
            </a:extLst>
          </p:cNvPr>
          <p:cNvSpPr/>
          <p:nvPr/>
        </p:nvSpPr>
        <p:spPr>
          <a:xfrm>
            <a:off x="6046006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0" name="Google Shape;22;p3">
            <a:extLst>
              <a:ext uri="{FF2B5EF4-FFF2-40B4-BE49-F238E27FC236}">
                <a16:creationId xmlns:a16="http://schemas.microsoft.com/office/drawing/2014/main" id="{DFA9DEED-254B-5357-EC08-7211D8CDD1C4}"/>
              </a:ext>
            </a:extLst>
          </p:cNvPr>
          <p:cNvSpPr/>
          <p:nvPr/>
        </p:nvSpPr>
        <p:spPr>
          <a:xfrm>
            <a:off x="4279272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Asiakaskohtaamisten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1" name="Google Shape;22;p3">
            <a:extLst>
              <a:ext uri="{FF2B5EF4-FFF2-40B4-BE49-F238E27FC236}">
                <a16:creationId xmlns:a16="http://schemas.microsoft.com/office/drawing/2014/main" id="{A32BE56E-52DC-2EA3-FC54-C2B0FF7FDF48}"/>
              </a:ext>
            </a:extLst>
          </p:cNvPr>
          <p:cNvSpPr/>
          <p:nvPr/>
        </p:nvSpPr>
        <p:spPr>
          <a:xfrm>
            <a:off x="8094215" y="2373668"/>
            <a:ext cx="1546862" cy="1844757"/>
          </a:xfrm>
          <a:prstGeom prst="roundRect">
            <a:avLst>
              <a:gd name="adj" fmla="val 6703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4" name="Google Shape;22;p3">
            <a:extLst>
              <a:ext uri="{FF2B5EF4-FFF2-40B4-BE49-F238E27FC236}">
                <a16:creationId xmlns:a16="http://schemas.microsoft.com/office/drawing/2014/main" id="{B6EB80A6-256E-E0C3-0701-1D2CE0A44F76}"/>
              </a:ext>
            </a:extLst>
          </p:cNvPr>
          <p:cNvSpPr/>
          <p:nvPr/>
        </p:nvSpPr>
        <p:spPr>
          <a:xfrm>
            <a:off x="8161880" y="126033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Rahoitussuunnittelu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5" name="Google Shape;22;p3">
            <a:extLst>
              <a:ext uri="{FF2B5EF4-FFF2-40B4-BE49-F238E27FC236}">
                <a16:creationId xmlns:a16="http://schemas.microsoft.com/office/drawing/2014/main" id="{A2BE9AB6-B499-ED8C-1CF5-06D5BCE51312}"/>
              </a:ext>
            </a:extLst>
          </p:cNvPr>
          <p:cNvSpPr/>
          <p:nvPr/>
        </p:nvSpPr>
        <p:spPr>
          <a:xfrm>
            <a:off x="8161880" y="180491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Kirjanpito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6" name="Google Shape;22;p3">
            <a:extLst>
              <a:ext uri="{FF2B5EF4-FFF2-40B4-BE49-F238E27FC236}">
                <a16:creationId xmlns:a16="http://schemas.microsoft.com/office/drawing/2014/main" id="{F92C2DEA-E339-E29B-2B9C-5E50658834BA}"/>
              </a:ext>
            </a:extLst>
          </p:cNvPr>
          <p:cNvSpPr/>
          <p:nvPr/>
        </p:nvSpPr>
        <p:spPr>
          <a:xfrm>
            <a:off x="8161880" y="25845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Teknologia-alustat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7" name="Google Shape;22;p3">
            <a:extLst>
              <a:ext uri="{FF2B5EF4-FFF2-40B4-BE49-F238E27FC236}">
                <a16:creationId xmlns:a16="http://schemas.microsoft.com/office/drawing/2014/main" id="{393E8B52-57F5-DAFF-E540-CC2F8C22E3EE}"/>
              </a:ext>
            </a:extLst>
          </p:cNvPr>
          <p:cNvSpPr/>
          <p:nvPr/>
        </p:nvSpPr>
        <p:spPr>
          <a:xfrm>
            <a:off x="8161880" y="31291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Infra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8" name="Google Shape;22;p3">
            <a:extLst>
              <a:ext uri="{FF2B5EF4-FFF2-40B4-BE49-F238E27FC236}">
                <a16:creationId xmlns:a16="http://schemas.microsoft.com/office/drawing/2014/main" id="{C250EA40-085B-D216-BEAB-E6BDC87C6E0B}"/>
              </a:ext>
            </a:extLst>
          </p:cNvPr>
          <p:cNvSpPr/>
          <p:nvPr/>
        </p:nvSpPr>
        <p:spPr>
          <a:xfrm>
            <a:off x="8093077" y="4288570"/>
            <a:ext cx="1548000" cy="713398"/>
          </a:xfrm>
          <a:prstGeom prst="roundRect">
            <a:avLst>
              <a:gd name="adj" fmla="val 13262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9" name="Google Shape;22;p3">
            <a:extLst>
              <a:ext uri="{FF2B5EF4-FFF2-40B4-BE49-F238E27FC236}">
                <a16:creationId xmlns:a16="http://schemas.microsoft.com/office/drawing/2014/main" id="{A60592B9-9630-F02E-2A9B-4CC1819F2C03}"/>
              </a:ext>
            </a:extLst>
          </p:cNvPr>
          <p:cNvSpPr/>
          <p:nvPr/>
        </p:nvSpPr>
        <p:spPr>
          <a:xfrm>
            <a:off x="8082023" y="5070057"/>
            <a:ext cx="1546862" cy="1292400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Turvallisuus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1" name="Google Shape;22;p3">
            <a:extLst>
              <a:ext uri="{FF2B5EF4-FFF2-40B4-BE49-F238E27FC236}">
                <a16:creationId xmlns:a16="http://schemas.microsoft.com/office/drawing/2014/main" id="{1499DAF3-B53A-56B8-663C-4D7902EBB638}"/>
              </a:ext>
            </a:extLst>
          </p:cNvPr>
          <p:cNvSpPr/>
          <p:nvPr/>
        </p:nvSpPr>
        <p:spPr>
          <a:xfrm>
            <a:off x="8161880" y="447691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Lakiasiat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2" name="Google Shape;22;p3">
            <a:extLst>
              <a:ext uri="{FF2B5EF4-FFF2-40B4-BE49-F238E27FC236}">
                <a16:creationId xmlns:a16="http://schemas.microsoft.com/office/drawing/2014/main" id="{723C79AE-7F4E-0497-DDF2-60698FD27120}"/>
              </a:ext>
            </a:extLst>
          </p:cNvPr>
          <p:cNvSpPr/>
          <p:nvPr/>
        </p:nvSpPr>
        <p:spPr>
          <a:xfrm>
            <a:off x="8161880" y="528097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Toimitilaturvallisuus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3" name="Google Shape;22;p3">
            <a:extLst>
              <a:ext uri="{FF2B5EF4-FFF2-40B4-BE49-F238E27FC236}">
                <a16:creationId xmlns:a16="http://schemas.microsoft.com/office/drawing/2014/main" id="{DD08CC5D-3C58-2341-E704-799314F9E3CC}"/>
              </a:ext>
            </a:extLst>
          </p:cNvPr>
          <p:cNvSpPr/>
          <p:nvPr/>
        </p:nvSpPr>
        <p:spPr>
          <a:xfrm>
            <a:off x="8161880" y="582555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Tietoturva &amp; tietosuoja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4" name="Google Shape;22;p3">
            <a:extLst>
              <a:ext uri="{FF2B5EF4-FFF2-40B4-BE49-F238E27FC236}">
                <a16:creationId xmlns:a16="http://schemas.microsoft.com/office/drawing/2014/main" id="{09BE4EBF-A509-1DBB-6A20-750406EA0502}"/>
              </a:ext>
            </a:extLst>
          </p:cNvPr>
          <p:cNvSpPr/>
          <p:nvPr/>
        </p:nvSpPr>
        <p:spPr>
          <a:xfrm>
            <a:off x="8174024" y="368347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IT-asiakastuki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5" name="Pyöristetty suorakulmio 94">
            <a:extLst>
              <a:ext uri="{FF2B5EF4-FFF2-40B4-BE49-F238E27FC236}">
                <a16:creationId xmlns:a16="http://schemas.microsoft.com/office/drawing/2014/main" id="{A079B0B7-968F-4930-AA4F-FD416B11807B}"/>
              </a:ext>
            </a:extLst>
          </p:cNvPr>
          <p:cNvSpPr/>
          <p:nvPr/>
        </p:nvSpPr>
        <p:spPr>
          <a:xfrm>
            <a:off x="10173141" y="5490407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10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Strateginen arvo</a:t>
            </a:r>
          </a:p>
        </p:txBody>
      </p:sp>
      <p:sp>
        <p:nvSpPr>
          <p:cNvPr id="97" name="Google Shape;33;p3">
            <a:extLst>
              <a:ext uri="{FF2B5EF4-FFF2-40B4-BE49-F238E27FC236}">
                <a16:creationId xmlns:a16="http://schemas.microsoft.com/office/drawing/2014/main" id="{9EBB64CE-4B76-7542-94C4-D4649243CB8C}"/>
              </a:ext>
            </a:extLst>
          </p:cNvPr>
          <p:cNvSpPr/>
          <p:nvPr/>
        </p:nvSpPr>
        <p:spPr>
          <a:xfrm>
            <a:off x="10240436" y="5773153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8" name="Google Shape;34;p3">
            <a:extLst>
              <a:ext uri="{FF2B5EF4-FFF2-40B4-BE49-F238E27FC236}">
                <a16:creationId xmlns:a16="http://schemas.microsoft.com/office/drawing/2014/main" id="{EDC2E5E5-7D0A-90EA-5312-123B0E1F2A53}"/>
              </a:ext>
            </a:extLst>
          </p:cNvPr>
          <p:cNvSpPr/>
          <p:nvPr/>
        </p:nvSpPr>
        <p:spPr>
          <a:xfrm>
            <a:off x="10240436" y="5943842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9" name="Google Shape;35;p3">
            <a:extLst>
              <a:ext uri="{FF2B5EF4-FFF2-40B4-BE49-F238E27FC236}">
                <a16:creationId xmlns:a16="http://schemas.microsoft.com/office/drawing/2014/main" id="{10CBFE1E-2977-D7C8-6456-14C176CD6201}"/>
              </a:ext>
            </a:extLst>
          </p:cNvPr>
          <p:cNvSpPr/>
          <p:nvPr/>
        </p:nvSpPr>
        <p:spPr>
          <a:xfrm>
            <a:off x="10240436" y="6114531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Google Shape;33;p3">
            <a:extLst>
              <a:ext uri="{FF2B5EF4-FFF2-40B4-BE49-F238E27FC236}">
                <a16:creationId xmlns:a16="http://schemas.microsoft.com/office/drawing/2014/main" id="{F6981D1F-FB4C-9262-9BED-DBE935DB7A9B}"/>
              </a:ext>
            </a:extLst>
          </p:cNvPr>
          <p:cNvSpPr/>
          <p:nvPr/>
        </p:nvSpPr>
        <p:spPr>
          <a:xfrm>
            <a:off x="11205274" y="577042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" name="Google Shape;34;p3">
            <a:extLst>
              <a:ext uri="{FF2B5EF4-FFF2-40B4-BE49-F238E27FC236}">
                <a16:creationId xmlns:a16="http://schemas.microsoft.com/office/drawing/2014/main" id="{BE8CC361-930F-05F1-0388-8810951869DD}"/>
              </a:ext>
            </a:extLst>
          </p:cNvPr>
          <p:cNvSpPr/>
          <p:nvPr/>
        </p:nvSpPr>
        <p:spPr>
          <a:xfrm>
            <a:off x="11205274" y="594111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35;p3">
            <a:extLst>
              <a:ext uri="{FF2B5EF4-FFF2-40B4-BE49-F238E27FC236}">
                <a16:creationId xmlns:a16="http://schemas.microsoft.com/office/drawing/2014/main" id="{842CA9E9-CEB6-C3FB-DCB7-366B5A89DB43}"/>
              </a:ext>
            </a:extLst>
          </p:cNvPr>
          <p:cNvSpPr/>
          <p:nvPr/>
        </p:nvSpPr>
        <p:spPr>
          <a:xfrm>
            <a:off x="11205274" y="611180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" name="Google Shape;32;p3">
            <a:extLst>
              <a:ext uri="{FF2B5EF4-FFF2-40B4-BE49-F238E27FC236}">
                <a16:creationId xmlns:a16="http://schemas.microsoft.com/office/drawing/2014/main" id="{0481D451-BA18-D381-B263-30DE4B3563C2}"/>
              </a:ext>
            </a:extLst>
          </p:cNvPr>
          <p:cNvSpPr/>
          <p:nvPr/>
        </p:nvSpPr>
        <p:spPr>
          <a:xfrm>
            <a:off x="7308984" y="335998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" name="Google Shape;34;p3">
            <a:extLst>
              <a:ext uri="{FF2B5EF4-FFF2-40B4-BE49-F238E27FC236}">
                <a16:creationId xmlns:a16="http://schemas.microsoft.com/office/drawing/2014/main" id="{A81F3123-B6B8-3673-2666-A188DB7E9A62}"/>
              </a:ext>
            </a:extLst>
          </p:cNvPr>
          <p:cNvSpPr/>
          <p:nvPr/>
        </p:nvSpPr>
        <p:spPr>
          <a:xfrm>
            <a:off x="4100651" y="3909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35;p3">
            <a:extLst>
              <a:ext uri="{FF2B5EF4-FFF2-40B4-BE49-F238E27FC236}">
                <a16:creationId xmlns:a16="http://schemas.microsoft.com/office/drawing/2014/main" id="{955B1F49-EEB5-435E-7DF6-09ECEDC34156}"/>
              </a:ext>
            </a:extLst>
          </p:cNvPr>
          <p:cNvSpPr/>
          <p:nvPr/>
        </p:nvSpPr>
        <p:spPr>
          <a:xfrm>
            <a:off x="4100652" y="335343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33;p3">
            <a:extLst>
              <a:ext uri="{FF2B5EF4-FFF2-40B4-BE49-F238E27FC236}">
                <a16:creationId xmlns:a16="http://schemas.microsoft.com/office/drawing/2014/main" id="{BDC780E5-DCCE-77D7-6ABF-88253515BE39}"/>
              </a:ext>
            </a:extLst>
          </p:cNvPr>
          <p:cNvSpPr/>
          <p:nvPr/>
        </p:nvSpPr>
        <p:spPr>
          <a:xfrm>
            <a:off x="2460590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33;p3">
            <a:extLst>
              <a:ext uri="{FF2B5EF4-FFF2-40B4-BE49-F238E27FC236}">
                <a16:creationId xmlns:a16="http://schemas.microsoft.com/office/drawing/2014/main" id="{12FD6C2F-E997-8FD8-E154-247EA6D657FB}"/>
              </a:ext>
            </a:extLst>
          </p:cNvPr>
          <p:cNvSpPr/>
          <p:nvPr/>
        </p:nvSpPr>
        <p:spPr>
          <a:xfrm>
            <a:off x="4010766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32;p3">
            <a:extLst>
              <a:ext uri="{FF2B5EF4-FFF2-40B4-BE49-F238E27FC236}">
                <a16:creationId xmlns:a16="http://schemas.microsoft.com/office/drawing/2014/main" id="{2E96330C-0D53-F0C9-B446-BA5A466202B6}"/>
              </a:ext>
            </a:extLst>
          </p:cNvPr>
          <p:cNvSpPr/>
          <p:nvPr/>
        </p:nvSpPr>
        <p:spPr>
          <a:xfrm>
            <a:off x="9456401" y="371227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32;p3">
            <a:extLst>
              <a:ext uri="{FF2B5EF4-FFF2-40B4-BE49-F238E27FC236}">
                <a16:creationId xmlns:a16="http://schemas.microsoft.com/office/drawing/2014/main" id="{37A09C51-BCD6-45C9-1697-4FAB9A55A8BA}"/>
              </a:ext>
            </a:extLst>
          </p:cNvPr>
          <p:cNvSpPr/>
          <p:nvPr/>
        </p:nvSpPr>
        <p:spPr>
          <a:xfrm>
            <a:off x="9456401" y="315174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32;p3">
            <a:extLst>
              <a:ext uri="{FF2B5EF4-FFF2-40B4-BE49-F238E27FC236}">
                <a16:creationId xmlns:a16="http://schemas.microsoft.com/office/drawing/2014/main" id="{594A2EE5-C0C0-9DB5-78AE-39E690A162EC}"/>
              </a:ext>
            </a:extLst>
          </p:cNvPr>
          <p:cNvSpPr/>
          <p:nvPr/>
        </p:nvSpPr>
        <p:spPr>
          <a:xfrm>
            <a:off x="9456401" y="260354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33;p3">
            <a:extLst>
              <a:ext uri="{FF2B5EF4-FFF2-40B4-BE49-F238E27FC236}">
                <a16:creationId xmlns:a16="http://schemas.microsoft.com/office/drawing/2014/main" id="{10C2091E-9238-BB45-4CF1-58D0B2C5CC96}"/>
              </a:ext>
            </a:extLst>
          </p:cNvPr>
          <p:cNvSpPr/>
          <p:nvPr/>
        </p:nvSpPr>
        <p:spPr>
          <a:xfrm>
            <a:off x="9456401" y="129370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33;p3">
            <a:extLst>
              <a:ext uri="{FF2B5EF4-FFF2-40B4-BE49-F238E27FC236}">
                <a16:creationId xmlns:a16="http://schemas.microsoft.com/office/drawing/2014/main" id="{C3F5D669-113A-231A-E6A2-BF55960B2AE3}"/>
              </a:ext>
            </a:extLst>
          </p:cNvPr>
          <p:cNvSpPr/>
          <p:nvPr/>
        </p:nvSpPr>
        <p:spPr>
          <a:xfrm>
            <a:off x="9456401" y="182600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B9EF65E9-865C-0AFB-171B-D2666D50878F}"/>
              </a:ext>
            </a:extLst>
          </p:cNvPr>
          <p:cNvSpPr/>
          <p:nvPr/>
        </p:nvSpPr>
        <p:spPr>
          <a:xfrm>
            <a:off x="7312345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33;p3">
            <a:extLst>
              <a:ext uri="{FF2B5EF4-FFF2-40B4-BE49-F238E27FC236}">
                <a16:creationId xmlns:a16="http://schemas.microsoft.com/office/drawing/2014/main" id="{9AFCE466-42A8-A14E-A936-9096DA0373A9}"/>
              </a:ext>
            </a:extLst>
          </p:cNvPr>
          <p:cNvSpPr/>
          <p:nvPr/>
        </p:nvSpPr>
        <p:spPr>
          <a:xfrm>
            <a:off x="7330466" y="208753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34;p3">
            <a:extLst>
              <a:ext uri="{FF2B5EF4-FFF2-40B4-BE49-F238E27FC236}">
                <a16:creationId xmlns:a16="http://schemas.microsoft.com/office/drawing/2014/main" id="{8FA1ED22-A4C0-BD88-89E2-F353593D4152}"/>
              </a:ext>
            </a:extLst>
          </p:cNvPr>
          <p:cNvSpPr/>
          <p:nvPr/>
        </p:nvSpPr>
        <p:spPr>
          <a:xfrm>
            <a:off x="5562275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33;p3">
            <a:extLst>
              <a:ext uri="{FF2B5EF4-FFF2-40B4-BE49-F238E27FC236}">
                <a16:creationId xmlns:a16="http://schemas.microsoft.com/office/drawing/2014/main" id="{5EC27B63-339F-D406-4783-79A6844DE13F}"/>
              </a:ext>
            </a:extLst>
          </p:cNvPr>
          <p:cNvSpPr/>
          <p:nvPr/>
        </p:nvSpPr>
        <p:spPr>
          <a:xfrm>
            <a:off x="2458415" y="208099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34;p3">
            <a:extLst>
              <a:ext uri="{FF2B5EF4-FFF2-40B4-BE49-F238E27FC236}">
                <a16:creationId xmlns:a16="http://schemas.microsoft.com/office/drawing/2014/main" id="{5A5B3CE4-3CE5-69B8-9A8E-4DF4CBD4DA9C}"/>
              </a:ext>
            </a:extLst>
          </p:cNvPr>
          <p:cNvSpPr/>
          <p:nvPr/>
        </p:nvSpPr>
        <p:spPr>
          <a:xfrm>
            <a:off x="2460590" y="337444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6" name="Google Shape;33;p3">
            <a:extLst>
              <a:ext uri="{FF2B5EF4-FFF2-40B4-BE49-F238E27FC236}">
                <a16:creationId xmlns:a16="http://schemas.microsoft.com/office/drawing/2014/main" id="{3F18ACEB-FD8E-44A0-8030-21DA1C852214}"/>
              </a:ext>
            </a:extLst>
          </p:cNvPr>
          <p:cNvSpPr/>
          <p:nvPr/>
        </p:nvSpPr>
        <p:spPr>
          <a:xfrm>
            <a:off x="2460590" y="393023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7" name="Google Shape;33;p3">
            <a:extLst>
              <a:ext uri="{FF2B5EF4-FFF2-40B4-BE49-F238E27FC236}">
                <a16:creationId xmlns:a16="http://schemas.microsoft.com/office/drawing/2014/main" id="{E4620002-DFD6-0093-A79C-215D7BCA345A}"/>
              </a:ext>
            </a:extLst>
          </p:cNvPr>
          <p:cNvSpPr/>
          <p:nvPr/>
        </p:nvSpPr>
        <p:spPr>
          <a:xfrm>
            <a:off x="5714218" y="335745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8" name="Google Shape;33;p3">
            <a:extLst>
              <a:ext uri="{FF2B5EF4-FFF2-40B4-BE49-F238E27FC236}">
                <a16:creationId xmlns:a16="http://schemas.microsoft.com/office/drawing/2014/main" id="{2AE03F3D-6890-B5CA-4833-6071011A6B7B}"/>
              </a:ext>
            </a:extLst>
          </p:cNvPr>
          <p:cNvSpPr/>
          <p:nvPr/>
        </p:nvSpPr>
        <p:spPr>
          <a:xfrm>
            <a:off x="5722791" y="3909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9" name="Google Shape;33;p3">
            <a:extLst>
              <a:ext uri="{FF2B5EF4-FFF2-40B4-BE49-F238E27FC236}">
                <a16:creationId xmlns:a16="http://schemas.microsoft.com/office/drawing/2014/main" id="{3C7DBC24-3214-695A-F06C-6FED0162C73C}"/>
              </a:ext>
            </a:extLst>
          </p:cNvPr>
          <p:cNvSpPr/>
          <p:nvPr/>
        </p:nvSpPr>
        <p:spPr>
          <a:xfrm>
            <a:off x="2457515" y="522999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0" name="Google Shape;33;p3">
            <a:extLst>
              <a:ext uri="{FF2B5EF4-FFF2-40B4-BE49-F238E27FC236}">
                <a16:creationId xmlns:a16="http://schemas.microsoft.com/office/drawing/2014/main" id="{EF57387E-06BC-8633-3704-1E2A0FEF7607}"/>
              </a:ext>
            </a:extLst>
          </p:cNvPr>
          <p:cNvSpPr/>
          <p:nvPr/>
        </p:nvSpPr>
        <p:spPr>
          <a:xfrm>
            <a:off x="2465366" y="576696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2" name="Google Shape;33;p3">
            <a:extLst>
              <a:ext uri="{FF2B5EF4-FFF2-40B4-BE49-F238E27FC236}">
                <a16:creationId xmlns:a16="http://schemas.microsoft.com/office/drawing/2014/main" id="{4DE4EFAF-E62E-5A57-89AF-9CA732E74612}"/>
              </a:ext>
            </a:extLst>
          </p:cNvPr>
          <p:cNvSpPr/>
          <p:nvPr/>
        </p:nvSpPr>
        <p:spPr>
          <a:xfrm>
            <a:off x="4014529" y="520940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3" name="Google Shape;33;p3">
            <a:extLst>
              <a:ext uri="{FF2B5EF4-FFF2-40B4-BE49-F238E27FC236}">
                <a16:creationId xmlns:a16="http://schemas.microsoft.com/office/drawing/2014/main" id="{99AFD107-48C3-7A64-15A9-0B0CF2B486F3}"/>
              </a:ext>
            </a:extLst>
          </p:cNvPr>
          <p:cNvSpPr/>
          <p:nvPr/>
        </p:nvSpPr>
        <p:spPr>
          <a:xfrm>
            <a:off x="4002348" y="576371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0" name="Google Shape;33;p3">
            <a:extLst>
              <a:ext uri="{FF2B5EF4-FFF2-40B4-BE49-F238E27FC236}">
                <a16:creationId xmlns:a16="http://schemas.microsoft.com/office/drawing/2014/main" id="{FB4659FC-E552-E504-A03C-D1071A5243C6}"/>
              </a:ext>
            </a:extLst>
          </p:cNvPr>
          <p:cNvSpPr/>
          <p:nvPr/>
        </p:nvSpPr>
        <p:spPr>
          <a:xfrm>
            <a:off x="5779372" y="522683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0" name="Google Shape;33;p3">
            <a:extLst>
              <a:ext uri="{FF2B5EF4-FFF2-40B4-BE49-F238E27FC236}">
                <a16:creationId xmlns:a16="http://schemas.microsoft.com/office/drawing/2014/main" id="{68A4736A-41AD-CC35-2F41-7B980A982A6F}"/>
              </a:ext>
            </a:extLst>
          </p:cNvPr>
          <p:cNvSpPr/>
          <p:nvPr/>
        </p:nvSpPr>
        <p:spPr>
          <a:xfrm>
            <a:off x="5765701" y="577166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1" name="Google Shape;33;p3">
            <a:extLst>
              <a:ext uri="{FF2B5EF4-FFF2-40B4-BE49-F238E27FC236}">
                <a16:creationId xmlns:a16="http://schemas.microsoft.com/office/drawing/2014/main" id="{497A0772-985C-0327-7C79-032EAC3E6A98}"/>
              </a:ext>
            </a:extLst>
          </p:cNvPr>
          <p:cNvSpPr/>
          <p:nvPr/>
        </p:nvSpPr>
        <p:spPr>
          <a:xfrm>
            <a:off x="7313999" y="5214432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2" name="Google Shape;33;p3">
            <a:extLst>
              <a:ext uri="{FF2B5EF4-FFF2-40B4-BE49-F238E27FC236}">
                <a16:creationId xmlns:a16="http://schemas.microsoft.com/office/drawing/2014/main" id="{661C4571-68B0-A099-6B4E-CFFFB319BB84}"/>
              </a:ext>
            </a:extLst>
          </p:cNvPr>
          <p:cNvSpPr/>
          <p:nvPr/>
        </p:nvSpPr>
        <p:spPr>
          <a:xfrm>
            <a:off x="7302617" y="5754932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3" name="Google Shape;33;p3">
            <a:extLst>
              <a:ext uri="{FF2B5EF4-FFF2-40B4-BE49-F238E27FC236}">
                <a16:creationId xmlns:a16="http://schemas.microsoft.com/office/drawing/2014/main" id="{EC02158A-944F-E6B1-58BA-2184A79F47DB}"/>
              </a:ext>
            </a:extLst>
          </p:cNvPr>
          <p:cNvSpPr/>
          <p:nvPr/>
        </p:nvSpPr>
        <p:spPr>
          <a:xfrm>
            <a:off x="9456401" y="449469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4" name="Google Shape;33;p3">
            <a:extLst>
              <a:ext uri="{FF2B5EF4-FFF2-40B4-BE49-F238E27FC236}">
                <a16:creationId xmlns:a16="http://schemas.microsoft.com/office/drawing/2014/main" id="{11A49DDF-CB22-2CC8-066A-25C35B2E2B2B}"/>
              </a:ext>
            </a:extLst>
          </p:cNvPr>
          <p:cNvSpPr/>
          <p:nvPr/>
        </p:nvSpPr>
        <p:spPr>
          <a:xfrm>
            <a:off x="9456401" y="529878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5" name="Google Shape;33;p3">
            <a:extLst>
              <a:ext uri="{FF2B5EF4-FFF2-40B4-BE49-F238E27FC236}">
                <a16:creationId xmlns:a16="http://schemas.microsoft.com/office/drawing/2014/main" id="{25A82876-E667-4A4A-8B8E-C3B11C779744}"/>
              </a:ext>
            </a:extLst>
          </p:cNvPr>
          <p:cNvSpPr/>
          <p:nvPr/>
        </p:nvSpPr>
        <p:spPr>
          <a:xfrm>
            <a:off x="9456401" y="584839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6" name="Google Shape;33;p3">
            <a:extLst>
              <a:ext uri="{FF2B5EF4-FFF2-40B4-BE49-F238E27FC236}">
                <a16:creationId xmlns:a16="http://schemas.microsoft.com/office/drawing/2014/main" id="{1D825F08-4F40-9828-54D4-BDC6BEF798F5}"/>
              </a:ext>
            </a:extLst>
          </p:cNvPr>
          <p:cNvSpPr/>
          <p:nvPr/>
        </p:nvSpPr>
        <p:spPr>
          <a:xfrm>
            <a:off x="11360087" y="126033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7" name="Google Shape;33;p3">
            <a:extLst>
              <a:ext uri="{FF2B5EF4-FFF2-40B4-BE49-F238E27FC236}">
                <a16:creationId xmlns:a16="http://schemas.microsoft.com/office/drawing/2014/main" id="{5500073E-276A-FF94-A9DF-BA04A0BC2C36}"/>
              </a:ext>
            </a:extLst>
          </p:cNvPr>
          <p:cNvSpPr/>
          <p:nvPr/>
        </p:nvSpPr>
        <p:spPr>
          <a:xfrm>
            <a:off x="11360087" y="183204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8" name="Google Shape;33;p3">
            <a:extLst>
              <a:ext uri="{FF2B5EF4-FFF2-40B4-BE49-F238E27FC236}">
                <a16:creationId xmlns:a16="http://schemas.microsoft.com/office/drawing/2014/main" id="{E77BB5DE-4870-4A3D-CE90-6A4D1CB8142B}"/>
              </a:ext>
            </a:extLst>
          </p:cNvPr>
          <p:cNvSpPr/>
          <p:nvPr/>
        </p:nvSpPr>
        <p:spPr>
          <a:xfrm>
            <a:off x="11360087" y="239318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9" name="Google Shape;33;p3">
            <a:extLst>
              <a:ext uri="{FF2B5EF4-FFF2-40B4-BE49-F238E27FC236}">
                <a16:creationId xmlns:a16="http://schemas.microsoft.com/office/drawing/2014/main" id="{3317EB35-B9D0-3910-D186-0CCA3F34CC38}"/>
              </a:ext>
            </a:extLst>
          </p:cNvPr>
          <p:cNvSpPr/>
          <p:nvPr/>
        </p:nvSpPr>
        <p:spPr>
          <a:xfrm>
            <a:off x="11360087" y="298219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0" name="Google Shape;34;p3">
            <a:extLst>
              <a:ext uri="{FF2B5EF4-FFF2-40B4-BE49-F238E27FC236}">
                <a16:creationId xmlns:a16="http://schemas.microsoft.com/office/drawing/2014/main" id="{9EFD3A6D-D4EA-D631-76B9-D41B482F6E13}"/>
              </a:ext>
            </a:extLst>
          </p:cNvPr>
          <p:cNvSpPr/>
          <p:nvPr/>
        </p:nvSpPr>
        <p:spPr>
          <a:xfrm>
            <a:off x="11371125" y="353475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1" name="Google Shape;22;p3">
            <a:extLst>
              <a:ext uri="{FF2B5EF4-FFF2-40B4-BE49-F238E27FC236}">
                <a16:creationId xmlns:a16="http://schemas.microsoft.com/office/drawing/2014/main" id="{2AD5710F-DDB9-D780-7E2C-F97AD14798F4}"/>
              </a:ext>
            </a:extLst>
          </p:cNvPr>
          <p:cNvSpPr/>
          <p:nvPr/>
        </p:nvSpPr>
        <p:spPr>
          <a:xfrm>
            <a:off x="10068690" y="408098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Kehittämisen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2" name="Google Shape;34;p3">
            <a:extLst>
              <a:ext uri="{FF2B5EF4-FFF2-40B4-BE49-F238E27FC236}">
                <a16:creationId xmlns:a16="http://schemas.microsoft.com/office/drawing/2014/main" id="{F3554D59-85EE-9C17-CCDE-316F1DD3AE89}"/>
              </a:ext>
            </a:extLst>
          </p:cNvPr>
          <p:cNvSpPr/>
          <p:nvPr/>
        </p:nvSpPr>
        <p:spPr>
          <a:xfrm>
            <a:off x="11371125" y="408723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0C378B87-6F8B-A449-A7C1-FBABB230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22" name="Dian numeron paikkamerkki 21">
            <a:extLst>
              <a:ext uri="{FF2B5EF4-FFF2-40B4-BE49-F238E27FC236}">
                <a16:creationId xmlns:a16="http://schemas.microsoft.com/office/drawing/2014/main" id="{63913F8A-E2E9-2253-2CD9-A5A293E3B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6</a:t>
            </a:fld>
            <a:endParaRPr lang="fi-FI"/>
          </a:p>
        </p:txBody>
      </p:sp>
      <p:sp>
        <p:nvSpPr>
          <p:cNvPr id="121" name="Pyöristetty suorakulmio 120">
            <a:extLst>
              <a:ext uri="{FF2B5EF4-FFF2-40B4-BE49-F238E27FC236}">
                <a16:creationId xmlns:a16="http://schemas.microsoft.com/office/drawing/2014/main" id="{571082C3-6DEF-067D-1F44-ABB0B3BC22CE}"/>
              </a:ext>
            </a:extLst>
          </p:cNvPr>
          <p:cNvSpPr/>
          <p:nvPr/>
        </p:nvSpPr>
        <p:spPr>
          <a:xfrm>
            <a:off x="10173141" y="4628422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10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Kehittämistarve</a:t>
            </a:r>
          </a:p>
        </p:txBody>
      </p:sp>
      <p:sp>
        <p:nvSpPr>
          <p:cNvPr id="122" name="Google Shape;33;p3">
            <a:extLst>
              <a:ext uri="{FF2B5EF4-FFF2-40B4-BE49-F238E27FC236}">
                <a16:creationId xmlns:a16="http://schemas.microsoft.com/office/drawing/2014/main" id="{445205FD-A8BB-12F9-D331-5F3BB6DABE6D}"/>
              </a:ext>
            </a:extLst>
          </p:cNvPr>
          <p:cNvSpPr/>
          <p:nvPr/>
        </p:nvSpPr>
        <p:spPr>
          <a:xfrm>
            <a:off x="10240436" y="4911168"/>
            <a:ext cx="900000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3" name="Google Shape;34;p3">
            <a:extLst>
              <a:ext uri="{FF2B5EF4-FFF2-40B4-BE49-F238E27FC236}">
                <a16:creationId xmlns:a16="http://schemas.microsoft.com/office/drawing/2014/main" id="{1D6B7568-5D2F-A661-781C-0A82B8086BAF}"/>
              </a:ext>
            </a:extLst>
          </p:cNvPr>
          <p:cNvSpPr/>
          <p:nvPr/>
        </p:nvSpPr>
        <p:spPr>
          <a:xfrm>
            <a:off x="10240436" y="5081857"/>
            <a:ext cx="900000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4" name="Google Shape;35;p3">
            <a:extLst>
              <a:ext uri="{FF2B5EF4-FFF2-40B4-BE49-F238E27FC236}">
                <a16:creationId xmlns:a16="http://schemas.microsoft.com/office/drawing/2014/main" id="{127F663F-86F3-F4B1-DDC2-F9D22BDC3528}"/>
              </a:ext>
            </a:extLst>
          </p:cNvPr>
          <p:cNvSpPr/>
          <p:nvPr/>
        </p:nvSpPr>
        <p:spPr>
          <a:xfrm>
            <a:off x="10240436" y="5252546"/>
            <a:ext cx="900000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5" name="Google Shape;33;p3">
            <a:extLst>
              <a:ext uri="{FF2B5EF4-FFF2-40B4-BE49-F238E27FC236}">
                <a16:creationId xmlns:a16="http://schemas.microsoft.com/office/drawing/2014/main" id="{A1885431-6EF8-6943-4222-887E796D0136}"/>
              </a:ext>
            </a:extLst>
          </p:cNvPr>
          <p:cNvSpPr/>
          <p:nvPr/>
        </p:nvSpPr>
        <p:spPr>
          <a:xfrm>
            <a:off x="11205274" y="490844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6" name="Google Shape;34;p3">
            <a:extLst>
              <a:ext uri="{FF2B5EF4-FFF2-40B4-BE49-F238E27FC236}">
                <a16:creationId xmlns:a16="http://schemas.microsoft.com/office/drawing/2014/main" id="{C9F803E3-F0F9-4F5B-C196-8C48AB31493C}"/>
              </a:ext>
            </a:extLst>
          </p:cNvPr>
          <p:cNvSpPr/>
          <p:nvPr/>
        </p:nvSpPr>
        <p:spPr>
          <a:xfrm>
            <a:off x="11205274" y="5079131"/>
            <a:ext cx="144937" cy="144000"/>
          </a:xfrm>
          <a:prstGeom prst="roundRect">
            <a:avLst>
              <a:gd name="adj" fmla="val 518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7" name="Google Shape;35;p3">
            <a:extLst>
              <a:ext uri="{FF2B5EF4-FFF2-40B4-BE49-F238E27FC236}">
                <a16:creationId xmlns:a16="http://schemas.microsoft.com/office/drawing/2014/main" id="{31C80756-659C-B3BC-C960-055C89AC31D7}"/>
              </a:ext>
            </a:extLst>
          </p:cNvPr>
          <p:cNvSpPr/>
          <p:nvPr/>
        </p:nvSpPr>
        <p:spPr>
          <a:xfrm>
            <a:off x="11205274" y="5249820"/>
            <a:ext cx="144937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8" name="Google Shape;35;p3">
            <a:extLst>
              <a:ext uri="{FF2B5EF4-FFF2-40B4-BE49-F238E27FC236}">
                <a16:creationId xmlns:a16="http://schemas.microsoft.com/office/drawing/2014/main" id="{47614A90-E386-2E0C-0B9C-9FEA48296798}"/>
              </a:ext>
            </a:extLst>
          </p:cNvPr>
          <p:cNvSpPr/>
          <p:nvPr/>
        </p:nvSpPr>
        <p:spPr>
          <a:xfrm>
            <a:off x="1194868" y="1509579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9" name="Google Shape;35;p3">
            <a:extLst>
              <a:ext uri="{FF2B5EF4-FFF2-40B4-BE49-F238E27FC236}">
                <a16:creationId xmlns:a16="http://schemas.microsoft.com/office/drawing/2014/main" id="{4ADD90D5-6327-CF36-17CB-9ADD2314BF22}"/>
              </a:ext>
            </a:extLst>
          </p:cNvPr>
          <p:cNvSpPr/>
          <p:nvPr/>
        </p:nvSpPr>
        <p:spPr>
          <a:xfrm>
            <a:off x="1194868" y="205480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0" name="Google Shape;35;p3">
            <a:extLst>
              <a:ext uri="{FF2B5EF4-FFF2-40B4-BE49-F238E27FC236}">
                <a16:creationId xmlns:a16="http://schemas.microsoft.com/office/drawing/2014/main" id="{D281FC0C-BF10-4220-923A-6B8EE98F8969}"/>
              </a:ext>
            </a:extLst>
          </p:cNvPr>
          <p:cNvSpPr/>
          <p:nvPr/>
        </p:nvSpPr>
        <p:spPr>
          <a:xfrm>
            <a:off x="2737070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1" name="Google Shape;35;p3">
            <a:extLst>
              <a:ext uri="{FF2B5EF4-FFF2-40B4-BE49-F238E27FC236}">
                <a16:creationId xmlns:a16="http://schemas.microsoft.com/office/drawing/2014/main" id="{3EC12BFB-7ABB-6D39-A3ED-D4F0F03D9DFC}"/>
              </a:ext>
            </a:extLst>
          </p:cNvPr>
          <p:cNvSpPr/>
          <p:nvPr/>
        </p:nvSpPr>
        <p:spPr>
          <a:xfrm>
            <a:off x="4293305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2" name="Google Shape;35;p3">
            <a:extLst>
              <a:ext uri="{FF2B5EF4-FFF2-40B4-BE49-F238E27FC236}">
                <a16:creationId xmlns:a16="http://schemas.microsoft.com/office/drawing/2014/main" id="{9DD6A094-4DEF-7AEE-3B43-BC21AB90C24F}"/>
              </a:ext>
            </a:extLst>
          </p:cNvPr>
          <p:cNvSpPr/>
          <p:nvPr/>
        </p:nvSpPr>
        <p:spPr>
          <a:xfrm>
            <a:off x="6050108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3" name="Google Shape;35;p3">
            <a:extLst>
              <a:ext uri="{FF2B5EF4-FFF2-40B4-BE49-F238E27FC236}">
                <a16:creationId xmlns:a16="http://schemas.microsoft.com/office/drawing/2014/main" id="{6F95E864-802F-0775-9B54-C49BEB08219E}"/>
              </a:ext>
            </a:extLst>
          </p:cNvPr>
          <p:cNvSpPr/>
          <p:nvPr/>
        </p:nvSpPr>
        <p:spPr>
          <a:xfrm>
            <a:off x="6050108" y="206275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4" name="Google Shape;35;p3">
            <a:extLst>
              <a:ext uri="{FF2B5EF4-FFF2-40B4-BE49-F238E27FC236}">
                <a16:creationId xmlns:a16="http://schemas.microsoft.com/office/drawing/2014/main" id="{757F1B16-6A30-6F9A-3E53-D3ADE7809932}"/>
              </a:ext>
            </a:extLst>
          </p:cNvPr>
          <p:cNvSpPr/>
          <p:nvPr/>
        </p:nvSpPr>
        <p:spPr>
          <a:xfrm>
            <a:off x="1194868" y="335638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5" name="Google Shape;35;p3">
            <a:extLst>
              <a:ext uri="{FF2B5EF4-FFF2-40B4-BE49-F238E27FC236}">
                <a16:creationId xmlns:a16="http://schemas.microsoft.com/office/drawing/2014/main" id="{044FD552-DF78-4D73-F7AA-52E3B288B721}"/>
              </a:ext>
            </a:extLst>
          </p:cNvPr>
          <p:cNvSpPr/>
          <p:nvPr/>
        </p:nvSpPr>
        <p:spPr>
          <a:xfrm>
            <a:off x="2819238" y="3353438"/>
            <a:ext cx="144937" cy="144000"/>
          </a:xfrm>
          <a:prstGeom prst="roundRect">
            <a:avLst>
              <a:gd name="adj" fmla="val 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6" name="Google Shape;35;p3">
            <a:extLst>
              <a:ext uri="{FF2B5EF4-FFF2-40B4-BE49-F238E27FC236}">
                <a16:creationId xmlns:a16="http://schemas.microsoft.com/office/drawing/2014/main" id="{724D5B71-3430-4E8E-D68B-D8B19BCCA46B}"/>
              </a:ext>
            </a:extLst>
          </p:cNvPr>
          <p:cNvSpPr/>
          <p:nvPr/>
        </p:nvSpPr>
        <p:spPr>
          <a:xfrm>
            <a:off x="1194868" y="3909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7" name="Google Shape;35;p3">
            <a:extLst>
              <a:ext uri="{FF2B5EF4-FFF2-40B4-BE49-F238E27FC236}">
                <a16:creationId xmlns:a16="http://schemas.microsoft.com/office/drawing/2014/main" id="{047016E1-8F5C-9140-56F5-D5D3B8D802E7}"/>
              </a:ext>
            </a:extLst>
          </p:cNvPr>
          <p:cNvSpPr/>
          <p:nvPr/>
        </p:nvSpPr>
        <p:spPr>
          <a:xfrm>
            <a:off x="1194867" y="5215812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8" name="Google Shape;35;p3">
            <a:extLst>
              <a:ext uri="{FF2B5EF4-FFF2-40B4-BE49-F238E27FC236}">
                <a16:creationId xmlns:a16="http://schemas.microsoft.com/office/drawing/2014/main" id="{09AA176D-3BD7-7272-7593-217BEF473BF5}"/>
              </a:ext>
            </a:extLst>
          </p:cNvPr>
          <p:cNvSpPr/>
          <p:nvPr/>
        </p:nvSpPr>
        <p:spPr>
          <a:xfrm>
            <a:off x="2819237" y="3909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9" name="Google Shape;35;p3">
            <a:extLst>
              <a:ext uri="{FF2B5EF4-FFF2-40B4-BE49-F238E27FC236}">
                <a16:creationId xmlns:a16="http://schemas.microsoft.com/office/drawing/2014/main" id="{27E26133-DDD3-2734-B67E-CFBD15320050}"/>
              </a:ext>
            </a:extLst>
          </p:cNvPr>
          <p:cNvSpPr/>
          <p:nvPr/>
        </p:nvSpPr>
        <p:spPr>
          <a:xfrm>
            <a:off x="4458847" y="390252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0" name="Google Shape;35;p3">
            <a:extLst>
              <a:ext uri="{FF2B5EF4-FFF2-40B4-BE49-F238E27FC236}">
                <a16:creationId xmlns:a16="http://schemas.microsoft.com/office/drawing/2014/main" id="{0F63813D-6B85-1CBD-C259-1BBC09D47281}"/>
              </a:ext>
            </a:extLst>
          </p:cNvPr>
          <p:cNvSpPr/>
          <p:nvPr/>
        </p:nvSpPr>
        <p:spPr>
          <a:xfrm>
            <a:off x="4437604" y="335998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1" name="Google Shape;35;p3">
            <a:extLst>
              <a:ext uri="{FF2B5EF4-FFF2-40B4-BE49-F238E27FC236}">
                <a16:creationId xmlns:a16="http://schemas.microsoft.com/office/drawing/2014/main" id="{401F354E-EA7E-4978-C8D7-FD861AD5B2DE}"/>
              </a:ext>
            </a:extLst>
          </p:cNvPr>
          <p:cNvSpPr/>
          <p:nvPr/>
        </p:nvSpPr>
        <p:spPr>
          <a:xfrm>
            <a:off x="6050108" y="335343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2" name="Google Shape;35;p3">
            <a:extLst>
              <a:ext uri="{FF2B5EF4-FFF2-40B4-BE49-F238E27FC236}">
                <a16:creationId xmlns:a16="http://schemas.microsoft.com/office/drawing/2014/main" id="{5781B83A-AB62-74A2-524A-2204A969AE01}"/>
              </a:ext>
            </a:extLst>
          </p:cNvPr>
          <p:cNvSpPr/>
          <p:nvPr/>
        </p:nvSpPr>
        <p:spPr>
          <a:xfrm>
            <a:off x="2743767" y="520471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3" name="Google Shape;35;p3">
            <a:extLst>
              <a:ext uri="{FF2B5EF4-FFF2-40B4-BE49-F238E27FC236}">
                <a16:creationId xmlns:a16="http://schemas.microsoft.com/office/drawing/2014/main" id="{BC1F4170-3861-1AE2-3075-5C16CF3EC697}"/>
              </a:ext>
            </a:extLst>
          </p:cNvPr>
          <p:cNvSpPr/>
          <p:nvPr/>
        </p:nvSpPr>
        <p:spPr>
          <a:xfrm>
            <a:off x="4496868" y="521225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4" name="Google Shape;35;p3">
            <a:extLst>
              <a:ext uri="{FF2B5EF4-FFF2-40B4-BE49-F238E27FC236}">
                <a16:creationId xmlns:a16="http://schemas.microsoft.com/office/drawing/2014/main" id="{5F9B1C6B-7D50-8E5A-9ED0-4E240C590B4C}"/>
              </a:ext>
            </a:extLst>
          </p:cNvPr>
          <p:cNvSpPr/>
          <p:nvPr/>
        </p:nvSpPr>
        <p:spPr>
          <a:xfrm>
            <a:off x="6050108" y="521225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5" name="Google Shape;35;p3">
            <a:extLst>
              <a:ext uri="{FF2B5EF4-FFF2-40B4-BE49-F238E27FC236}">
                <a16:creationId xmlns:a16="http://schemas.microsoft.com/office/drawing/2014/main" id="{817595E7-2DC2-AA5F-646C-A304066BD6B7}"/>
              </a:ext>
            </a:extLst>
          </p:cNvPr>
          <p:cNvSpPr/>
          <p:nvPr/>
        </p:nvSpPr>
        <p:spPr>
          <a:xfrm>
            <a:off x="1194867" y="575575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6" name="Google Shape;35;p3">
            <a:extLst>
              <a:ext uri="{FF2B5EF4-FFF2-40B4-BE49-F238E27FC236}">
                <a16:creationId xmlns:a16="http://schemas.microsoft.com/office/drawing/2014/main" id="{11FA5B57-DFC4-4360-DB20-64D73591780A}"/>
              </a:ext>
            </a:extLst>
          </p:cNvPr>
          <p:cNvSpPr/>
          <p:nvPr/>
        </p:nvSpPr>
        <p:spPr>
          <a:xfrm>
            <a:off x="2743767" y="577042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7" name="Google Shape;35;p3">
            <a:extLst>
              <a:ext uri="{FF2B5EF4-FFF2-40B4-BE49-F238E27FC236}">
                <a16:creationId xmlns:a16="http://schemas.microsoft.com/office/drawing/2014/main" id="{2E96B73A-D1F0-F27B-A498-7BF9B431D573}"/>
              </a:ext>
            </a:extLst>
          </p:cNvPr>
          <p:cNvSpPr/>
          <p:nvPr/>
        </p:nvSpPr>
        <p:spPr>
          <a:xfrm>
            <a:off x="4505167" y="575493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8" name="Google Shape;35;p3">
            <a:extLst>
              <a:ext uri="{FF2B5EF4-FFF2-40B4-BE49-F238E27FC236}">
                <a16:creationId xmlns:a16="http://schemas.microsoft.com/office/drawing/2014/main" id="{7D5F7D29-99DC-AFA0-C64F-199356F8C945}"/>
              </a:ext>
            </a:extLst>
          </p:cNvPr>
          <p:cNvSpPr/>
          <p:nvPr/>
        </p:nvSpPr>
        <p:spPr>
          <a:xfrm>
            <a:off x="6050108" y="577101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9" name="Google Shape;35;p3">
            <a:extLst>
              <a:ext uri="{FF2B5EF4-FFF2-40B4-BE49-F238E27FC236}">
                <a16:creationId xmlns:a16="http://schemas.microsoft.com/office/drawing/2014/main" id="{06F3AE34-2AA2-B6A0-ACE7-FC5BF83B76DD}"/>
              </a:ext>
            </a:extLst>
          </p:cNvPr>
          <p:cNvSpPr/>
          <p:nvPr/>
        </p:nvSpPr>
        <p:spPr>
          <a:xfrm>
            <a:off x="8174024" y="126327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0" name="Google Shape;35;p3">
            <a:extLst>
              <a:ext uri="{FF2B5EF4-FFF2-40B4-BE49-F238E27FC236}">
                <a16:creationId xmlns:a16="http://schemas.microsoft.com/office/drawing/2014/main" id="{1035F28C-8660-E576-D6C5-EE442D540A42}"/>
              </a:ext>
            </a:extLst>
          </p:cNvPr>
          <p:cNvSpPr/>
          <p:nvPr/>
        </p:nvSpPr>
        <p:spPr>
          <a:xfrm>
            <a:off x="8174024" y="182089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1" name="Google Shape;35;p3">
            <a:extLst>
              <a:ext uri="{FF2B5EF4-FFF2-40B4-BE49-F238E27FC236}">
                <a16:creationId xmlns:a16="http://schemas.microsoft.com/office/drawing/2014/main" id="{9871373E-B85D-C352-D75F-F2B5F03EA650}"/>
              </a:ext>
            </a:extLst>
          </p:cNvPr>
          <p:cNvSpPr/>
          <p:nvPr/>
        </p:nvSpPr>
        <p:spPr>
          <a:xfrm>
            <a:off x="10068690" y="126834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2" name="Google Shape;35;p3">
            <a:extLst>
              <a:ext uri="{FF2B5EF4-FFF2-40B4-BE49-F238E27FC236}">
                <a16:creationId xmlns:a16="http://schemas.microsoft.com/office/drawing/2014/main" id="{05DAEDD8-C4A3-E496-FCDA-CE937A63F9D6}"/>
              </a:ext>
            </a:extLst>
          </p:cNvPr>
          <p:cNvSpPr/>
          <p:nvPr/>
        </p:nvSpPr>
        <p:spPr>
          <a:xfrm>
            <a:off x="10068690" y="183204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3" name="Google Shape;35;p3">
            <a:extLst>
              <a:ext uri="{FF2B5EF4-FFF2-40B4-BE49-F238E27FC236}">
                <a16:creationId xmlns:a16="http://schemas.microsoft.com/office/drawing/2014/main" id="{3468A186-5AC9-4064-3B9D-C7AAF2628627}"/>
              </a:ext>
            </a:extLst>
          </p:cNvPr>
          <p:cNvSpPr/>
          <p:nvPr/>
        </p:nvSpPr>
        <p:spPr>
          <a:xfrm>
            <a:off x="8174024" y="258740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5" name="Google Shape;35;p3">
            <a:extLst>
              <a:ext uri="{FF2B5EF4-FFF2-40B4-BE49-F238E27FC236}">
                <a16:creationId xmlns:a16="http://schemas.microsoft.com/office/drawing/2014/main" id="{93B8B484-EB15-B081-5F31-CFDA9C87674D}"/>
              </a:ext>
            </a:extLst>
          </p:cNvPr>
          <p:cNvSpPr/>
          <p:nvPr/>
        </p:nvSpPr>
        <p:spPr>
          <a:xfrm>
            <a:off x="8174024" y="315308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6" name="Google Shape;35;p3">
            <a:extLst>
              <a:ext uri="{FF2B5EF4-FFF2-40B4-BE49-F238E27FC236}">
                <a16:creationId xmlns:a16="http://schemas.microsoft.com/office/drawing/2014/main" id="{BC9BA9CD-7736-F8E9-B74E-395149D8C930}"/>
              </a:ext>
            </a:extLst>
          </p:cNvPr>
          <p:cNvSpPr/>
          <p:nvPr/>
        </p:nvSpPr>
        <p:spPr>
          <a:xfrm>
            <a:off x="10068690" y="2386999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7" name="Google Shape;35;p3">
            <a:extLst>
              <a:ext uri="{FF2B5EF4-FFF2-40B4-BE49-F238E27FC236}">
                <a16:creationId xmlns:a16="http://schemas.microsoft.com/office/drawing/2014/main" id="{3129CFE6-0992-E795-8C56-520203A65F23}"/>
              </a:ext>
            </a:extLst>
          </p:cNvPr>
          <p:cNvSpPr/>
          <p:nvPr/>
        </p:nvSpPr>
        <p:spPr>
          <a:xfrm>
            <a:off x="10068690" y="296133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8" name="Google Shape;35;p3">
            <a:extLst>
              <a:ext uri="{FF2B5EF4-FFF2-40B4-BE49-F238E27FC236}">
                <a16:creationId xmlns:a16="http://schemas.microsoft.com/office/drawing/2014/main" id="{866541FB-10FE-9F56-10C0-65947FA68DC1}"/>
              </a:ext>
            </a:extLst>
          </p:cNvPr>
          <p:cNvSpPr/>
          <p:nvPr/>
        </p:nvSpPr>
        <p:spPr>
          <a:xfrm>
            <a:off x="8174024" y="368347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9" name="Google Shape;35;p3">
            <a:extLst>
              <a:ext uri="{FF2B5EF4-FFF2-40B4-BE49-F238E27FC236}">
                <a16:creationId xmlns:a16="http://schemas.microsoft.com/office/drawing/2014/main" id="{204096C1-BD71-30C1-F382-33989EE02985}"/>
              </a:ext>
            </a:extLst>
          </p:cNvPr>
          <p:cNvSpPr/>
          <p:nvPr/>
        </p:nvSpPr>
        <p:spPr>
          <a:xfrm>
            <a:off x="10068690" y="3523925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0" name="Google Shape;35;p3">
            <a:extLst>
              <a:ext uri="{FF2B5EF4-FFF2-40B4-BE49-F238E27FC236}">
                <a16:creationId xmlns:a16="http://schemas.microsoft.com/office/drawing/2014/main" id="{8DEF3351-D0F0-3C94-E20F-8AA7CEF7CB20}"/>
              </a:ext>
            </a:extLst>
          </p:cNvPr>
          <p:cNvSpPr/>
          <p:nvPr/>
        </p:nvSpPr>
        <p:spPr>
          <a:xfrm>
            <a:off x="10068690" y="408348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1" name="Google Shape;35;p3">
            <a:extLst>
              <a:ext uri="{FF2B5EF4-FFF2-40B4-BE49-F238E27FC236}">
                <a16:creationId xmlns:a16="http://schemas.microsoft.com/office/drawing/2014/main" id="{B8AB3574-5B2B-6234-406E-FDB04E4B08C5}"/>
              </a:ext>
            </a:extLst>
          </p:cNvPr>
          <p:cNvSpPr/>
          <p:nvPr/>
        </p:nvSpPr>
        <p:spPr>
          <a:xfrm>
            <a:off x="8174024" y="449846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2" name="Google Shape;35;p3">
            <a:extLst>
              <a:ext uri="{FF2B5EF4-FFF2-40B4-BE49-F238E27FC236}">
                <a16:creationId xmlns:a16="http://schemas.microsoft.com/office/drawing/2014/main" id="{2362572A-05FF-55DF-9613-5BFF3A702ADB}"/>
              </a:ext>
            </a:extLst>
          </p:cNvPr>
          <p:cNvSpPr/>
          <p:nvPr/>
        </p:nvSpPr>
        <p:spPr>
          <a:xfrm>
            <a:off x="8174024" y="529007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3" name="Google Shape;35;p3">
            <a:extLst>
              <a:ext uri="{FF2B5EF4-FFF2-40B4-BE49-F238E27FC236}">
                <a16:creationId xmlns:a16="http://schemas.microsoft.com/office/drawing/2014/main" id="{2E865CE3-84C9-54E4-DB3D-D5B3168F3A45}"/>
              </a:ext>
            </a:extLst>
          </p:cNvPr>
          <p:cNvSpPr/>
          <p:nvPr/>
        </p:nvSpPr>
        <p:spPr>
          <a:xfrm>
            <a:off x="8174024" y="5841495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5" name="Google Shape;22;p3">
            <a:extLst>
              <a:ext uri="{FF2B5EF4-FFF2-40B4-BE49-F238E27FC236}">
                <a16:creationId xmlns:a16="http://schemas.microsoft.com/office/drawing/2014/main" id="{F377A9D0-12EA-F79F-C650-494696E79666}"/>
              </a:ext>
            </a:extLst>
          </p:cNvPr>
          <p:cNvSpPr/>
          <p:nvPr/>
        </p:nvSpPr>
        <p:spPr>
          <a:xfrm>
            <a:off x="6046005" y="390529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5241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43B0D-B7AE-4932-0A33-54CAD4F83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81E85009-4B5A-C64A-968E-7E137347C3DC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9" name="Google Shape;22;p3">
            <a:extLst>
              <a:ext uri="{FF2B5EF4-FFF2-40B4-BE49-F238E27FC236}">
                <a16:creationId xmlns:a16="http://schemas.microsoft.com/office/drawing/2014/main" id="{BB83681F-DA12-B0A4-830D-C5EACCF83991}"/>
              </a:ext>
            </a:extLst>
          </p:cNvPr>
          <p:cNvSpPr/>
          <p:nvPr/>
        </p:nvSpPr>
        <p:spPr>
          <a:xfrm>
            <a:off x="6046006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9A18CBA2-EEC9-DBF3-8B15-CDCD665AD2AA}"/>
              </a:ext>
            </a:extLst>
          </p:cNvPr>
          <p:cNvSpPr/>
          <p:nvPr/>
        </p:nvSpPr>
        <p:spPr>
          <a:xfrm>
            <a:off x="10068690" y="386984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D932270F-76E6-75AF-67C4-F5774B3D8EB4}"/>
              </a:ext>
            </a:extLst>
          </p:cNvPr>
          <p:cNvSpPr/>
          <p:nvPr/>
        </p:nvSpPr>
        <p:spPr>
          <a:xfrm>
            <a:off x="10068690" y="466283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D43C6E7D-CCFF-5D08-9AC8-D6371F853790}"/>
              </a:ext>
            </a:extLst>
          </p:cNvPr>
          <p:cNvSpPr/>
          <p:nvPr/>
        </p:nvSpPr>
        <p:spPr>
          <a:xfrm>
            <a:off x="10068690" y="522999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AA0D4CE7-A1C0-B157-45FA-A438EF81BDCC}"/>
              </a:ext>
            </a:extLst>
          </p:cNvPr>
          <p:cNvSpPr/>
          <p:nvPr/>
        </p:nvSpPr>
        <p:spPr>
          <a:xfrm>
            <a:off x="10068690" y="57971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91A73DF3-B4C0-6DE9-B544-ED71BA5003F0}"/>
              </a:ext>
            </a:extLst>
          </p:cNvPr>
          <p:cNvSpPr/>
          <p:nvPr/>
        </p:nvSpPr>
        <p:spPr>
          <a:xfrm>
            <a:off x="8093078" y="43223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3A777E55-4C8E-85E2-22DF-1995F671BCDB}"/>
              </a:ext>
            </a:extLst>
          </p:cNvPr>
          <p:cNvSpPr/>
          <p:nvPr/>
        </p:nvSpPr>
        <p:spPr>
          <a:xfrm>
            <a:off x="8093078" y="488949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36DAB7B9-8D62-00C5-8BEC-680B18D89C74}"/>
              </a:ext>
            </a:extLst>
          </p:cNvPr>
          <p:cNvSpPr/>
          <p:nvPr/>
        </p:nvSpPr>
        <p:spPr>
          <a:xfrm>
            <a:off x="8093078" y="54200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414DD64B-704B-3BE1-A6AC-F88CD07D7CE8}"/>
              </a:ext>
            </a:extLst>
          </p:cNvPr>
          <p:cNvSpPr/>
          <p:nvPr/>
        </p:nvSpPr>
        <p:spPr>
          <a:xfrm>
            <a:off x="881400" y="714374"/>
            <a:ext cx="6921668" cy="5781238"/>
          </a:xfrm>
          <a:prstGeom prst="roundRect">
            <a:avLst>
              <a:gd name="adj" fmla="val 3100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" name="Google Shape;22;p3">
            <a:extLst>
              <a:ext uri="{FF2B5EF4-FFF2-40B4-BE49-F238E27FC236}">
                <a16:creationId xmlns:a16="http://schemas.microsoft.com/office/drawing/2014/main" id="{6528D508-0BED-187C-131D-03D3E84595C1}"/>
              </a:ext>
            </a:extLst>
          </p:cNvPr>
          <p:cNvSpPr/>
          <p:nvPr/>
        </p:nvSpPr>
        <p:spPr>
          <a:xfrm>
            <a:off x="1052432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Taustatoiminnot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" name="Google Shape;22;p3">
            <a:extLst>
              <a:ext uri="{FF2B5EF4-FFF2-40B4-BE49-F238E27FC236}">
                <a16:creationId xmlns:a16="http://schemas.microsoft.com/office/drawing/2014/main" id="{728A2262-BC52-9CA7-479C-F713C001D59D}"/>
              </a:ext>
            </a:extLst>
          </p:cNvPr>
          <p:cNvSpPr/>
          <p:nvPr/>
        </p:nvSpPr>
        <p:spPr>
          <a:xfrm>
            <a:off x="4334136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Yleishallinto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22;p3">
            <a:extLst>
              <a:ext uri="{FF2B5EF4-FFF2-40B4-BE49-F238E27FC236}">
                <a16:creationId xmlns:a16="http://schemas.microsoft.com/office/drawing/2014/main" id="{3D4C7040-D379-3851-4C5A-57AF68155106}"/>
              </a:ext>
            </a:extLst>
          </p:cNvPr>
          <p:cNvSpPr/>
          <p:nvPr/>
        </p:nvSpPr>
        <p:spPr>
          <a:xfrm>
            <a:off x="1044401" y="2875183"/>
            <a:ext cx="6571437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Toimitusketju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EB60244E-4583-9536-BF00-EE4CD4915BAD}"/>
              </a:ext>
            </a:extLst>
          </p:cNvPr>
          <p:cNvSpPr/>
          <p:nvPr/>
        </p:nvSpPr>
        <p:spPr>
          <a:xfrm>
            <a:off x="1044402" y="1037565"/>
            <a:ext cx="6571436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Asiakasrajapinta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632C5B3-49B2-8CAB-8DE7-0230ABD4D477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</a:t>
            </a:r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Heat Map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esimerkki 1b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64984E56-751A-133D-DAF5-F1AFFF07B9D0}"/>
              </a:ext>
            </a:extLst>
          </p:cNvPr>
          <p:cNvSpPr/>
          <p:nvPr/>
        </p:nvSpPr>
        <p:spPr>
          <a:xfrm>
            <a:off x="1135934" y="1286518"/>
            <a:ext cx="4790736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Asiakkuuden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675729E9-F12C-F615-9449-E156E93ACDF7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420091A0-9E22-C155-11B1-EBE932109129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Itsepalvelu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04A94D6B-C356-CB02-ACDF-A21EB2084B18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Asiakastietojen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CD7F6429-7610-2568-410C-7507BE580F6B}"/>
              </a:ext>
            </a:extLst>
          </p:cNvPr>
          <p:cNvSpPr/>
          <p:nvPr/>
        </p:nvSpPr>
        <p:spPr>
          <a:xfrm>
            <a:off x="5987072" y="1286518"/>
            <a:ext cx="1546862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Viestintä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0D06A0F2-C020-3B19-436C-D82B36EF3B48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AE2236BE-84BA-A35C-E43D-F5E6B06018EA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Sidosryhmä-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5245FFC9-446B-7990-59E9-4D79ECD1B131}"/>
              </a:ext>
            </a:extLst>
          </p:cNvPr>
          <p:cNvSpPr/>
          <p:nvPr/>
        </p:nvSpPr>
        <p:spPr>
          <a:xfrm>
            <a:off x="1135934" y="3136580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0B0F0FD6-4F4B-4977-4EB8-84B18A603838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265B6322-3BD2-F82B-FF5D-D985CE31CA70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Toimittajahallinta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B35F3148-7915-761E-D6D9-B441B2363531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 jatkuvuuden varmistaminen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97EB9FFF-E934-3DBB-53CE-7FA6BCCAE27F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Tuotehallinta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D2BF8867-70E6-2229-93FB-4C2972C6C3B6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Varaston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C8B9C34D-18A0-C52A-BC7E-90645E260C49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Sidosryhmien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4F7B8B47-76AC-DD82-8A8C-7B2E4DF72FA7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Toimittajien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5D2F97F8-3017-60F1-9EB0-35970E19FE0D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Kumppaniyhteistyö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B5D21F4C-0BF9-6680-F945-3F169B5EDF1D}"/>
              </a:ext>
            </a:extLst>
          </p:cNvPr>
          <p:cNvSpPr/>
          <p:nvPr/>
        </p:nvSpPr>
        <p:spPr>
          <a:xfrm>
            <a:off x="7940670" y="714374"/>
            <a:ext cx="1852811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C3CE224A-FF9B-F429-86C3-3A6EA0434521}"/>
              </a:ext>
            </a:extLst>
          </p:cNvPr>
          <p:cNvSpPr/>
          <p:nvPr/>
        </p:nvSpPr>
        <p:spPr>
          <a:xfrm>
            <a:off x="9931086" y="696199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49295ABF-1543-7F82-0742-F58FAC23EFA4}"/>
              </a:ext>
            </a:extLst>
          </p:cNvPr>
          <p:cNvSpPr/>
          <p:nvPr/>
        </p:nvSpPr>
        <p:spPr>
          <a:xfrm>
            <a:off x="10068690" y="16011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Riskienhallinta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4F5D380A-9E7C-2223-8140-22D9A1AFCE55}"/>
              </a:ext>
            </a:extLst>
          </p:cNvPr>
          <p:cNvSpPr/>
          <p:nvPr/>
        </p:nvSpPr>
        <p:spPr>
          <a:xfrm>
            <a:off x="10068690" y="216834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Portfolion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5006C696-A107-6617-D05F-029B9EB17AA8}"/>
              </a:ext>
            </a:extLst>
          </p:cNvPr>
          <p:cNvSpPr/>
          <p:nvPr/>
        </p:nvSpPr>
        <p:spPr>
          <a:xfrm>
            <a:off x="10068690" y="273551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Liiketoiminnan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muotoilu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(Enterprise Design)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F439D9D4-E782-CBF1-DCFC-0FE3C830BFCE}"/>
              </a:ext>
            </a:extLst>
          </p:cNvPr>
          <p:cNvSpPr/>
          <p:nvPr/>
        </p:nvSpPr>
        <p:spPr>
          <a:xfrm>
            <a:off x="10068690" y="330268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Innovointi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B03159EA-BB14-5913-9BA2-9B236E4DFB63}"/>
              </a:ext>
            </a:extLst>
          </p:cNvPr>
          <p:cNvSpPr/>
          <p:nvPr/>
        </p:nvSpPr>
        <p:spPr>
          <a:xfrm>
            <a:off x="8093077" y="1037565"/>
            <a:ext cx="1548000" cy="1291459"/>
          </a:xfrm>
          <a:prstGeom prst="roundRect">
            <a:avLst>
              <a:gd name="adj" fmla="val 8135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Talous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920D75A2-C0C4-FC08-99D2-C74ED948BC78}"/>
              </a:ext>
            </a:extLst>
          </p:cNvPr>
          <p:cNvSpPr/>
          <p:nvPr/>
        </p:nvSpPr>
        <p:spPr>
          <a:xfrm>
            <a:off x="10068690" y="104252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Strateginen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999A2EA8-DD07-4F9A-47D1-A477F89CE2E0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Tuotantolinjojen </a:t>
            </a:r>
          </a:p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F58F1B01-8779-219E-FDF3-659EE574FB29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Toimitilojen &amp; työympäristön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84F64D2B-5889-3E03-A2AD-C356E19007A8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5C7ECC16-6BEA-D357-97AE-FE51886C12BD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Alihankkijiden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22;p3">
            <a:extLst>
              <a:ext uri="{FF2B5EF4-FFF2-40B4-BE49-F238E27FC236}">
                <a16:creationId xmlns:a16="http://schemas.microsoft.com/office/drawing/2014/main" id="{F40257AA-AE5D-318A-01EA-608EE9307D0A}"/>
              </a:ext>
            </a:extLst>
          </p:cNvPr>
          <p:cNvSpPr/>
          <p:nvPr/>
        </p:nvSpPr>
        <p:spPr>
          <a:xfrm>
            <a:off x="275730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22;p3">
            <a:extLst>
              <a:ext uri="{FF2B5EF4-FFF2-40B4-BE49-F238E27FC236}">
                <a16:creationId xmlns:a16="http://schemas.microsoft.com/office/drawing/2014/main" id="{143C15CB-3463-4B67-42BF-D3BF13FFCFC9}"/>
              </a:ext>
            </a:extLst>
          </p:cNvPr>
          <p:cNvSpPr/>
          <p:nvPr/>
        </p:nvSpPr>
        <p:spPr>
          <a:xfrm>
            <a:off x="2816236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3" name="Google Shape;22;p3">
            <a:extLst>
              <a:ext uri="{FF2B5EF4-FFF2-40B4-BE49-F238E27FC236}">
                <a16:creationId xmlns:a16="http://schemas.microsoft.com/office/drawing/2014/main" id="{9DE72E6F-9DBC-6D28-BC79-929F73AD8445}"/>
              </a:ext>
            </a:extLst>
          </p:cNvPr>
          <p:cNvSpPr/>
          <p:nvPr/>
        </p:nvSpPr>
        <p:spPr>
          <a:xfrm>
            <a:off x="2816236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Markkinointi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4" name="Google Shape;22;p3">
            <a:extLst>
              <a:ext uri="{FF2B5EF4-FFF2-40B4-BE49-F238E27FC236}">
                <a16:creationId xmlns:a16="http://schemas.microsoft.com/office/drawing/2014/main" id="{676576F4-30F3-312D-C377-22E9E7F3EEF2}"/>
              </a:ext>
            </a:extLst>
          </p:cNvPr>
          <p:cNvSpPr/>
          <p:nvPr/>
        </p:nvSpPr>
        <p:spPr>
          <a:xfrm>
            <a:off x="4378670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5" name="Google Shape;22;p3">
            <a:extLst>
              <a:ext uri="{FF2B5EF4-FFF2-40B4-BE49-F238E27FC236}">
                <a16:creationId xmlns:a16="http://schemas.microsoft.com/office/drawing/2014/main" id="{50F09A6C-7FD1-4E91-79C7-5D8248C75EEF}"/>
              </a:ext>
            </a:extLst>
          </p:cNvPr>
          <p:cNvSpPr/>
          <p:nvPr/>
        </p:nvSpPr>
        <p:spPr>
          <a:xfrm>
            <a:off x="4437604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6" name="Google Shape;22;p3">
            <a:extLst>
              <a:ext uri="{FF2B5EF4-FFF2-40B4-BE49-F238E27FC236}">
                <a16:creationId xmlns:a16="http://schemas.microsoft.com/office/drawing/2014/main" id="{3C6B770B-B7CD-5F31-7649-C8C04C3B9CA7}"/>
              </a:ext>
            </a:extLst>
          </p:cNvPr>
          <p:cNvSpPr/>
          <p:nvPr/>
        </p:nvSpPr>
        <p:spPr>
          <a:xfrm>
            <a:off x="4437604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Materiaalien </a:t>
            </a:r>
          </a:p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</a:p>
        </p:txBody>
      </p:sp>
      <p:sp>
        <p:nvSpPr>
          <p:cNvPr id="77" name="Google Shape;22;p3">
            <a:extLst>
              <a:ext uri="{FF2B5EF4-FFF2-40B4-BE49-F238E27FC236}">
                <a16:creationId xmlns:a16="http://schemas.microsoft.com/office/drawing/2014/main" id="{439D5553-978F-A85E-7CCD-478184AC48A7}"/>
              </a:ext>
            </a:extLst>
          </p:cNvPr>
          <p:cNvSpPr/>
          <p:nvPr/>
        </p:nvSpPr>
        <p:spPr>
          <a:xfrm>
            <a:off x="598707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8" name="Google Shape;22;p3">
            <a:extLst>
              <a:ext uri="{FF2B5EF4-FFF2-40B4-BE49-F238E27FC236}">
                <a16:creationId xmlns:a16="http://schemas.microsoft.com/office/drawing/2014/main" id="{9AC68CFA-8BFF-9D85-64A3-F018B091CFB3}"/>
              </a:ext>
            </a:extLst>
          </p:cNvPr>
          <p:cNvSpPr/>
          <p:nvPr/>
        </p:nvSpPr>
        <p:spPr>
          <a:xfrm>
            <a:off x="6046006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Toimitusten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0" name="Google Shape;22;p3">
            <a:extLst>
              <a:ext uri="{FF2B5EF4-FFF2-40B4-BE49-F238E27FC236}">
                <a16:creationId xmlns:a16="http://schemas.microsoft.com/office/drawing/2014/main" id="{A3D128C5-0CF7-F229-86A0-68B2428EBF04}"/>
              </a:ext>
            </a:extLst>
          </p:cNvPr>
          <p:cNvSpPr/>
          <p:nvPr/>
        </p:nvSpPr>
        <p:spPr>
          <a:xfrm>
            <a:off x="4279272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kohtaamisten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1" name="Google Shape;22;p3">
            <a:extLst>
              <a:ext uri="{FF2B5EF4-FFF2-40B4-BE49-F238E27FC236}">
                <a16:creationId xmlns:a16="http://schemas.microsoft.com/office/drawing/2014/main" id="{B2F89529-1FA5-08A5-3368-405BCC795528}"/>
              </a:ext>
            </a:extLst>
          </p:cNvPr>
          <p:cNvSpPr/>
          <p:nvPr/>
        </p:nvSpPr>
        <p:spPr>
          <a:xfrm>
            <a:off x="8094215" y="2373668"/>
            <a:ext cx="1546862" cy="1844757"/>
          </a:xfrm>
          <a:prstGeom prst="roundRect">
            <a:avLst>
              <a:gd name="adj" fmla="val 6703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4" name="Google Shape;22;p3">
            <a:extLst>
              <a:ext uri="{FF2B5EF4-FFF2-40B4-BE49-F238E27FC236}">
                <a16:creationId xmlns:a16="http://schemas.microsoft.com/office/drawing/2014/main" id="{3F9104A2-9797-240C-CA67-D898545894F1}"/>
              </a:ext>
            </a:extLst>
          </p:cNvPr>
          <p:cNvSpPr/>
          <p:nvPr/>
        </p:nvSpPr>
        <p:spPr>
          <a:xfrm>
            <a:off x="8161880" y="126033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Rahoitus-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5" name="Google Shape;22;p3">
            <a:extLst>
              <a:ext uri="{FF2B5EF4-FFF2-40B4-BE49-F238E27FC236}">
                <a16:creationId xmlns:a16="http://schemas.microsoft.com/office/drawing/2014/main" id="{ECF893B7-BC81-073E-1427-957285D2C9C8}"/>
              </a:ext>
            </a:extLst>
          </p:cNvPr>
          <p:cNvSpPr/>
          <p:nvPr/>
        </p:nvSpPr>
        <p:spPr>
          <a:xfrm>
            <a:off x="8161880" y="180491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Kirjanpito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6" name="Google Shape;22;p3">
            <a:extLst>
              <a:ext uri="{FF2B5EF4-FFF2-40B4-BE49-F238E27FC236}">
                <a16:creationId xmlns:a16="http://schemas.microsoft.com/office/drawing/2014/main" id="{23DA8079-B6C3-6573-C64D-92711D19F1AC}"/>
              </a:ext>
            </a:extLst>
          </p:cNvPr>
          <p:cNvSpPr/>
          <p:nvPr/>
        </p:nvSpPr>
        <p:spPr>
          <a:xfrm>
            <a:off x="8161880" y="25845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Teknologia-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alustat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7" name="Google Shape;22;p3">
            <a:extLst>
              <a:ext uri="{FF2B5EF4-FFF2-40B4-BE49-F238E27FC236}">
                <a16:creationId xmlns:a16="http://schemas.microsoft.com/office/drawing/2014/main" id="{F63957F0-B2B8-71A7-28A1-5AC16E3A4A61}"/>
              </a:ext>
            </a:extLst>
          </p:cNvPr>
          <p:cNvSpPr/>
          <p:nvPr/>
        </p:nvSpPr>
        <p:spPr>
          <a:xfrm>
            <a:off x="8161880" y="31291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Infra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8" name="Google Shape;22;p3">
            <a:extLst>
              <a:ext uri="{FF2B5EF4-FFF2-40B4-BE49-F238E27FC236}">
                <a16:creationId xmlns:a16="http://schemas.microsoft.com/office/drawing/2014/main" id="{C6F95E6E-6952-6BC7-3FCD-BB731A455A49}"/>
              </a:ext>
            </a:extLst>
          </p:cNvPr>
          <p:cNvSpPr/>
          <p:nvPr/>
        </p:nvSpPr>
        <p:spPr>
          <a:xfrm>
            <a:off x="8093077" y="4288570"/>
            <a:ext cx="1548000" cy="713398"/>
          </a:xfrm>
          <a:prstGeom prst="roundRect">
            <a:avLst>
              <a:gd name="adj" fmla="val 13262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9" name="Google Shape;22;p3">
            <a:extLst>
              <a:ext uri="{FF2B5EF4-FFF2-40B4-BE49-F238E27FC236}">
                <a16:creationId xmlns:a16="http://schemas.microsoft.com/office/drawing/2014/main" id="{CE3AD1CB-4C56-D578-B4C6-A1190158BA67}"/>
              </a:ext>
            </a:extLst>
          </p:cNvPr>
          <p:cNvSpPr/>
          <p:nvPr/>
        </p:nvSpPr>
        <p:spPr>
          <a:xfrm>
            <a:off x="8082023" y="5070057"/>
            <a:ext cx="1546862" cy="1292400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Turvallisuus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1" name="Google Shape;22;p3">
            <a:extLst>
              <a:ext uri="{FF2B5EF4-FFF2-40B4-BE49-F238E27FC236}">
                <a16:creationId xmlns:a16="http://schemas.microsoft.com/office/drawing/2014/main" id="{CD419392-D137-FFB4-594E-6B3A955896BB}"/>
              </a:ext>
            </a:extLst>
          </p:cNvPr>
          <p:cNvSpPr/>
          <p:nvPr/>
        </p:nvSpPr>
        <p:spPr>
          <a:xfrm>
            <a:off x="8161880" y="447691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Lakiasiat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2" name="Google Shape;22;p3">
            <a:extLst>
              <a:ext uri="{FF2B5EF4-FFF2-40B4-BE49-F238E27FC236}">
                <a16:creationId xmlns:a16="http://schemas.microsoft.com/office/drawing/2014/main" id="{159D0391-56C0-21E1-BF89-353EDE6BD7E3}"/>
              </a:ext>
            </a:extLst>
          </p:cNvPr>
          <p:cNvSpPr/>
          <p:nvPr/>
        </p:nvSpPr>
        <p:spPr>
          <a:xfrm>
            <a:off x="8161880" y="528097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Toimitilaturvallisuus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3" name="Google Shape;22;p3">
            <a:extLst>
              <a:ext uri="{FF2B5EF4-FFF2-40B4-BE49-F238E27FC236}">
                <a16:creationId xmlns:a16="http://schemas.microsoft.com/office/drawing/2014/main" id="{FB6872C2-3292-44EB-37BF-FC88EF2B23D0}"/>
              </a:ext>
            </a:extLst>
          </p:cNvPr>
          <p:cNvSpPr/>
          <p:nvPr/>
        </p:nvSpPr>
        <p:spPr>
          <a:xfrm>
            <a:off x="8161880" y="582555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Tietoturva &amp; </a:t>
            </a:r>
          </a:p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tietosuoja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4" name="Google Shape;22;p3">
            <a:extLst>
              <a:ext uri="{FF2B5EF4-FFF2-40B4-BE49-F238E27FC236}">
                <a16:creationId xmlns:a16="http://schemas.microsoft.com/office/drawing/2014/main" id="{C82185A8-796A-9191-49A7-AAABC3B4A240}"/>
              </a:ext>
            </a:extLst>
          </p:cNvPr>
          <p:cNvSpPr/>
          <p:nvPr/>
        </p:nvSpPr>
        <p:spPr>
          <a:xfrm>
            <a:off x="8174024" y="368347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IT-asiakastuki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5" name="Pyöristetty suorakulmio 94">
            <a:extLst>
              <a:ext uri="{FF2B5EF4-FFF2-40B4-BE49-F238E27FC236}">
                <a16:creationId xmlns:a16="http://schemas.microsoft.com/office/drawing/2014/main" id="{B5518F04-8D20-4A08-7585-F67BAEAD10E3}"/>
              </a:ext>
            </a:extLst>
          </p:cNvPr>
          <p:cNvSpPr/>
          <p:nvPr/>
        </p:nvSpPr>
        <p:spPr>
          <a:xfrm>
            <a:off x="9945888" y="4388427"/>
            <a:ext cx="859078" cy="717347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8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Strateginen arvo</a:t>
            </a:r>
          </a:p>
        </p:txBody>
      </p:sp>
      <p:sp>
        <p:nvSpPr>
          <p:cNvPr id="97" name="Google Shape;33;p3">
            <a:extLst>
              <a:ext uri="{FF2B5EF4-FFF2-40B4-BE49-F238E27FC236}">
                <a16:creationId xmlns:a16="http://schemas.microsoft.com/office/drawing/2014/main" id="{6A568E53-EA4D-769F-56AE-75CCDD77F9C1}"/>
              </a:ext>
            </a:extLst>
          </p:cNvPr>
          <p:cNvSpPr/>
          <p:nvPr/>
        </p:nvSpPr>
        <p:spPr>
          <a:xfrm>
            <a:off x="10013184" y="4586615"/>
            <a:ext cx="585178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8" name="Google Shape;34;p3">
            <a:extLst>
              <a:ext uri="{FF2B5EF4-FFF2-40B4-BE49-F238E27FC236}">
                <a16:creationId xmlns:a16="http://schemas.microsoft.com/office/drawing/2014/main" id="{5A71CA59-30F9-A90B-97F2-DFD304DBC1B2}"/>
              </a:ext>
            </a:extLst>
          </p:cNvPr>
          <p:cNvSpPr/>
          <p:nvPr/>
        </p:nvSpPr>
        <p:spPr>
          <a:xfrm>
            <a:off x="10013184" y="4757304"/>
            <a:ext cx="585178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9" name="Google Shape;35;p3">
            <a:extLst>
              <a:ext uri="{FF2B5EF4-FFF2-40B4-BE49-F238E27FC236}">
                <a16:creationId xmlns:a16="http://schemas.microsoft.com/office/drawing/2014/main" id="{A3C49C03-FC65-2C33-8287-FE42074AB89B}"/>
              </a:ext>
            </a:extLst>
          </p:cNvPr>
          <p:cNvSpPr/>
          <p:nvPr/>
        </p:nvSpPr>
        <p:spPr>
          <a:xfrm>
            <a:off x="10013184" y="4927993"/>
            <a:ext cx="585178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Google Shape;33;p3">
            <a:extLst>
              <a:ext uri="{FF2B5EF4-FFF2-40B4-BE49-F238E27FC236}">
                <a16:creationId xmlns:a16="http://schemas.microsoft.com/office/drawing/2014/main" id="{076A0E4E-0A38-5AA8-9579-8EE1B9C60FF0}"/>
              </a:ext>
            </a:extLst>
          </p:cNvPr>
          <p:cNvSpPr/>
          <p:nvPr/>
        </p:nvSpPr>
        <p:spPr>
          <a:xfrm>
            <a:off x="10594696" y="458661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" name="Google Shape;34;p3">
            <a:extLst>
              <a:ext uri="{FF2B5EF4-FFF2-40B4-BE49-F238E27FC236}">
                <a16:creationId xmlns:a16="http://schemas.microsoft.com/office/drawing/2014/main" id="{B9416E3B-90C1-9834-2191-3FD9E7D89916}"/>
              </a:ext>
            </a:extLst>
          </p:cNvPr>
          <p:cNvSpPr/>
          <p:nvPr/>
        </p:nvSpPr>
        <p:spPr>
          <a:xfrm>
            <a:off x="10594696" y="475730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35;p3">
            <a:extLst>
              <a:ext uri="{FF2B5EF4-FFF2-40B4-BE49-F238E27FC236}">
                <a16:creationId xmlns:a16="http://schemas.microsoft.com/office/drawing/2014/main" id="{53369BE0-1310-810F-0AB9-40F405429D58}"/>
              </a:ext>
            </a:extLst>
          </p:cNvPr>
          <p:cNvSpPr/>
          <p:nvPr/>
        </p:nvSpPr>
        <p:spPr>
          <a:xfrm>
            <a:off x="10594696" y="492799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33;p3">
            <a:extLst>
              <a:ext uri="{FF2B5EF4-FFF2-40B4-BE49-F238E27FC236}">
                <a16:creationId xmlns:a16="http://schemas.microsoft.com/office/drawing/2014/main" id="{4DF2A826-783C-8BC8-D7F3-DE3EEB9E4928}"/>
              </a:ext>
            </a:extLst>
          </p:cNvPr>
          <p:cNvSpPr/>
          <p:nvPr/>
        </p:nvSpPr>
        <p:spPr>
          <a:xfrm>
            <a:off x="2460590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33;p3">
            <a:extLst>
              <a:ext uri="{FF2B5EF4-FFF2-40B4-BE49-F238E27FC236}">
                <a16:creationId xmlns:a16="http://schemas.microsoft.com/office/drawing/2014/main" id="{F0DD920A-A15C-5CCC-007E-DD890F22AA94}"/>
              </a:ext>
            </a:extLst>
          </p:cNvPr>
          <p:cNvSpPr/>
          <p:nvPr/>
        </p:nvSpPr>
        <p:spPr>
          <a:xfrm>
            <a:off x="4006624" y="183327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34;p3">
            <a:extLst>
              <a:ext uri="{FF2B5EF4-FFF2-40B4-BE49-F238E27FC236}">
                <a16:creationId xmlns:a16="http://schemas.microsoft.com/office/drawing/2014/main" id="{FF4B8BC3-2B78-C8E0-B091-013F444EC0BE}"/>
              </a:ext>
            </a:extLst>
          </p:cNvPr>
          <p:cNvSpPr/>
          <p:nvPr/>
        </p:nvSpPr>
        <p:spPr>
          <a:xfrm>
            <a:off x="5570668" y="151440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33;p3">
            <a:extLst>
              <a:ext uri="{FF2B5EF4-FFF2-40B4-BE49-F238E27FC236}">
                <a16:creationId xmlns:a16="http://schemas.microsoft.com/office/drawing/2014/main" id="{FFDEBD2D-1C51-3BC4-7F4D-47A53D50EFB0}"/>
              </a:ext>
            </a:extLst>
          </p:cNvPr>
          <p:cNvSpPr/>
          <p:nvPr/>
        </p:nvSpPr>
        <p:spPr>
          <a:xfrm>
            <a:off x="2458415" y="204966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1" name="Google Shape;22;p3">
            <a:extLst>
              <a:ext uri="{FF2B5EF4-FFF2-40B4-BE49-F238E27FC236}">
                <a16:creationId xmlns:a16="http://schemas.microsoft.com/office/drawing/2014/main" id="{0751CE4E-D10D-5F0E-7968-EE6EAA07F9CF}"/>
              </a:ext>
            </a:extLst>
          </p:cNvPr>
          <p:cNvSpPr/>
          <p:nvPr/>
        </p:nvSpPr>
        <p:spPr>
          <a:xfrm>
            <a:off x="10068690" y="385516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Kehittämisen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6214F88B-86F2-E0ED-D0C2-84079009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22" name="Dian numeron paikkamerkki 21">
            <a:extLst>
              <a:ext uri="{FF2B5EF4-FFF2-40B4-BE49-F238E27FC236}">
                <a16:creationId xmlns:a16="http://schemas.microsoft.com/office/drawing/2014/main" id="{0D265EE9-B81C-0DE1-1250-C7B791326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7</a:t>
            </a:fld>
            <a:endParaRPr lang="fi-FI"/>
          </a:p>
        </p:txBody>
      </p:sp>
      <p:sp>
        <p:nvSpPr>
          <p:cNvPr id="121" name="Pyöristetty suorakulmio 120">
            <a:extLst>
              <a:ext uri="{FF2B5EF4-FFF2-40B4-BE49-F238E27FC236}">
                <a16:creationId xmlns:a16="http://schemas.microsoft.com/office/drawing/2014/main" id="{0CD521F9-0479-4843-2190-FEDFE4ADEC4C}"/>
              </a:ext>
            </a:extLst>
          </p:cNvPr>
          <p:cNvSpPr/>
          <p:nvPr/>
        </p:nvSpPr>
        <p:spPr>
          <a:xfrm>
            <a:off x="9949246" y="5164641"/>
            <a:ext cx="882925" cy="721808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8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Kehittämistarve</a:t>
            </a:r>
          </a:p>
        </p:txBody>
      </p:sp>
      <p:sp>
        <p:nvSpPr>
          <p:cNvPr id="122" name="Google Shape;33;p3">
            <a:extLst>
              <a:ext uri="{FF2B5EF4-FFF2-40B4-BE49-F238E27FC236}">
                <a16:creationId xmlns:a16="http://schemas.microsoft.com/office/drawing/2014/main" id="{8D999055-2449-52AD-AA9B-7D1D846943EB}"/>
              </a:ext>
            </a:extLst>
          </p:cNvPr>
          <p:cNvSpPr/>
          <p:nvPr/>
        </p:nvSpPr>
        <p:spPr>
          <a:xfrm>
            <a:off x="10016541" y="5367290"/>
            <a:ext cx="581513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3" name="Google Shape;34;p3">
            <a:extLst>
              <a:ext uri="{FF2B5EF4-FFF2-40B4-BE49-F238E27FC236}">
                <a16:creationId xmlns:a16="http://schemas.microsoft.com/office/drawing/2014/main" id="{E6417350-CEF4-D24C-1F7E-629C0FC72A89}"/>
              </a:ext>
            </a:extLst>
          </p:cNvPr>
          <p:cNvSpPr/>
          <p:nvPr/>
        </p:nvSpPr>
        <p:spPr>
          <a:xfrm>
            <a:off x="10016541" y="5537979"/>
            <a:ext cx="581513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4" name="Google Shape;35;p3">
            <a:extLst>
              <a:ext uri="{FF2B5EF4-FFF2-40B4-BE49-F238E27FC236}">
                <a16:creationId xmlns:a16="http://schemas.microsoft.com/office/drawing/2014/main" id="{D77EA1C8-E858-4D2A-A17A-059E3B68D0CD}"/>
              </a:ext>
            </a:extLst>
          </p:cNvPr>
          <p:cNvSpPr/>
          <p:nvPr/>
        </p:nvSpPr>
        <p:spPr>
          <a:xfrm>
            <a:off x="10016541" y="5708668"/>
            <a:ext cx="581513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5" name="Google Shape;33;p3">
            <a:extLst>
              <a:ext uri="{FF2B5EF4-FFF2-40B4-BE49-F238E27FC236}">
                <a16:creationId xmlns:a16="http://schemas.microsoft.com/office/drawing/2014/main" id="{22C8D552-919D-2AA8-01E2-C5EBC782CD3C}"/>
              </a:ext>
            </a:extLst>
          </p:cNvPr>
          <p:cNvSpPr/>
          <p:nvPr/>
        </p:nvSpPr>
        <p:spPr>
          <a:xfrm>
            <a:off x="10598054" y="536472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6" name="Google Shape;34;p3">
            <a:extLst>
              <a:ext uri="{FF2B5EF4-FFF2-40B4-BE49-F238E27FC236}">
                <a16:creationId xmlns:a16="http://schemas.microsoft.com/office/drawing/2014/main" id="{4F321C75-195E-172D-377B-DE5CE1629702}"/>
              </a:ext>
            </a:extLst>
          </p:cNvPr>
          <p:cNvSpPr/>
          <p:nvPr/>
        </p:nvSpPr>
        <p:spPr>
          <a:xfrm>
            <a:off x="10598054" y="5535411"/>
            <a:ext cx="144937" cy="144000"/>
          </a:xfrm>
          <a:prstGeom prst="roundRect">
            <a:avLst>
              <a:gd name="adj" fmla="val 518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7" name="Google Shape;35;p3">
            <a:extLst>
              <a:ext uri="{FF2B5EF4-FFF2-40B4-BE49-F238E27FC236}">
                <a16:creationId xmlns:a16="http://schemas.microsoft.com/office/drawing/2014/main" id="{C6F7BEFF-BD16-4732-31AE-D6F1A1A4BD4D}"/>
              </a:ext>
            </a:extLst>
          </p:cNvPr>
          <p:cNvSpPr/>
          <p:nvPr/>
        </p:nvSpPr>
        <p:spPr>
          <a:xfrm>
            <a:off x="10598054" y="5706100"/>
            <a:ext cx="144937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8" name="Google Shape;35;p3">
            <a:extLst>
              <a:ext uri="{FF2B5EF4-FFF2-40B4-BE49-F238E27FC236}">
                <a16:creationId xmlns:a16="http://schemas.microsoft.com/office/drawing/2014/main" id="{340A550B-3C66-2100-5C3B-DCC7E45BE7A1}"/>
              </a:ext>
            </a:extLst>
          </p:cNvPr>
          <p:cNvSpPr/>
          <p:nvPr/>
        </p:nvSpPr>
        <p:spPr>
          <a:xfrm>
            <a:off x="2468564" y="167066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9" name="Google Shape;35;p3">
            <a:extLst>
              <a:ext uri="{FF2B5EF4-FFF2-40B4-BE49-F238E27FC236}">
                <a16:creationId xmlns:a16="http://schemas.microsoft.com/office/drawing/2014/main" id="{947A6074-89A7-E226-93B2-0AF57C6B197B}"/>
              </a:ext>
            </a:extLst>
          </p:cNvPr>
          <p:cNvSpPr/>
          <p:nvPr/>
        </p:nvSpPr>
        <p:spPr>
          <a:xfrm>
            <a:off x="2458415" y="221883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1" name="Google Shape;35;p3">
            <a:extLst>
              <a:ext uri="{FF2B5EF4-FFF2-40B4-BE49-F238E27FC236}">
                <a16:creationId xmlns:a16="http://schemas.microsoft.com/office/drawing/2014/main" id="{471D5A07-8E53-EF62-7811-66A6F0DACD07}"/>
              </a:ext>
            </a:extLst>
          </p:cNvPr>
          <p:cNvSpPr/>
          <p:nvPr/>
        </p:nvSpPr>
        <p:spPr>
          <a:xfrm>
            <a:off x="5578068" y="1671506"/>
            <a:ext cx="144937" cy="144000"/>
          </a:xfrm>
          <a:prstGeom prst="roundRect">
            <a:avLst>
              <a:gd name="adj" fmla="val 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5" name="Google Shape;22;p3">
            <a:extLst>
              <a:ext uri="{FF2B5EF4-FFF2-40B4-BE49-F238E27FC236}">
                <a16:creationId xmlns:a16="http://schemas.microsoft.com/office/drawing/2014/main" id="{476F8A96-FEDB-2DED-F06E-0DE43AE18250}"/>
              </a:ext>
            </a:extLst>
          </p:cNvPr>
          <p:cNvSpPr/>
          <p:nvPr/>
        </p:nvSpPr>
        <p:spPr>
          <a:xfrm>
            <a:off x="6046005" y="390529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Google Shape;35;p3">
            <a:extLst>
              <a:ext uri="{FF2B5EF4-FFF2-40B4-BE49-F238E27FC236}">
                <a16:creationId xmlns:a16="http://schemas.microsoft.com/office/drawing/2014/main" id="{89810922-67F8-F45F-1F6C-3F8202D88E18}"/>
              </a:ext>
            </a:extLst>
          </p:cNvPr>
          <p:cNvSpPr/>
          <p:nvPr/>
        </p:nvSpPr>
        <p:spPr>
          <a:xfrm>
            <a:off x="4010766" y="1671566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8" name="Pyöristetty suorakulmio 117">
            <a:extLst>
              <a:ext uri="{FF2B5EF4-FFF2-40B4-BE49-F238E27FC236}">
                <a16:creationId xmlns:a16="http://schemas.microsoft.com/office/drawing/2014/main" id="{FAEBC14D-7F4F-71C2-DAF9-E03D64B95E1B}"/>
              </a:ext>
            </a:extLst>
          </p:cNvPr>
          <p:cNvSpPr/>
          <p:nvPr/>
        </p:nvSpPr>
        <p:spPr>
          <a:xfrm>
            <a:off x="9949246" y="5946210"/>
            <a:ext cx="882925" cy="717347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8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Tuotantotapa</a:t>
            </a:r>
          </a:p>
        </p:txBody>
      </p:sp>
      <p:sp>
        <p:nvSpPr>
          <p:cNvPr id="168" name="Google Shape;33;p3">
            <a:extLst>
              <a:ext uri="{FF2B5EF4-FFF2-40B4-BE49-F238E27FC236}">
                <a16:creationId xmlns:a16="http://schemas.microsoft.com/office/drawing/2014/main" id="{803B4F35-0555-0BC8-9F76-86653207914B}"/>
              </a:ext>
            </a:extLst>
          </p:cNvPr>
          <p:cNvSpPr/>
          <p:nvPr/>
        </p:nvSpPr>
        <p:spPr>
          <a:xfrm>
            <a:off x="10022118" y="6121951"/>
            <a:ext cx="585178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0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Oma</a:t>
            </a: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9" name="Google Shape;34;p3">
            <a:extLst>
              <a:ext uri="{FF2B5EF4-FFF2-40B4-BE49-F238E27FC236}">
                <a16:creationId xmlns:a16="http://schemas.microsoft.com/office/drawing/2014/main" id="{7DBDF6FF-4F2E-D78A-3FBF-48EF33875ADD}"/>
              </a:ext>
            </a:extLst>
          </p:cNvPr>
          <p:cNvSpPr/>
          <p:nvPr/>
        </p:nvSpPr>
        <p:spPr>
          <a:xfrm>
            <a:off x="10022118" y="6292640"/>
            <a:ext cx="585178" cy="144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Hybrid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0" name="Google Shape;35;p3">
            <a:extLst>
              <a:ext uri="{FF2B5EF4-FFF2-40B4-BE49-F238E27FC236}">
                <a16:creationId xmlns:a16="http://schemas.microsoft.com/office/drawing/2014/main" id="{77D53D12-17E6-7196-5DE3-1D6BC04D45CD}"/>
              </a:ext>
            </a:extLst>
          </p:cNvPr>
          <p:cNvSpPr/>
          <p:nvPr/>
        </p:nvSpPr>
        <p:spPr>
          <a:xfrm>
            <a:off x="10022118" y="6463329"/>
            <a:ext cx="585178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Ulkoistus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1" name="Google Shape;33;p3">
            <a:extLst>
              <a:ext uri="{FF2B5EF4-FFF2-40B4-BE49-F238E27FC236}">
                <a16:creationId xmlns:a16="http://schemas.microsoft.com/office/drawing/2014/main" id="{3C5257EB-BF09-8F55-E49D-2F0EFC903825}"/>
              </a:ext>
            </a:extLst>
          </p:cNvPr>
          <p:cNvSpPr/>
          <p:nvPr/>
        </p:nvSpPr>
        <p:spPr>
          <a:xfrm>
            <a:off x="10620775" y="6121951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2" name="Google Shape;34;p3">
            <a:extLst>
              <a:ext uri="{FF2B5EF4-FFF2-40B4-BE49-F238E27FC236}">
                <a16:creationId xmlns:a16="http://schemas.microsoft.com/office/drawing/2014/main" id="{0D3E588A-EB4C-D755-C84C-F0ED2B1AB315}"/>
              </a:ext>
            </a:extLst>
          </p:cNvPr>
          <p:cNvSpPr/>
          <p:nvPr/>
        </p:nvSpPr>
        <p:spPr>
          <a:xfrm>
            <a:off x="10620775" y="6292640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3" name="Google Shape;35;p3">
            <a:extLst>
              <a:ext uri="{FF2B5EF4-FFF2-40B4-BE49-F238E27FC236}">
                <a16:creationId xmlns:a16="http://schemas.microsoft.com/office/drawing/2014/main" id="{DB27AD90-E04A-6096-2E0C-3F04C58EC2BD}"/>
              </a:ext>
            </a:extLst>
          </p:cNvPr>
          <p:cNvSpPr/>
          <p:nvPr/>
        </p:nvSpPr>
        <p:spPr>
          <a:xfrm>
            <a:off x="10620775" y="6456325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4" name="Google Shape;33;p3">
            <a:extLst>
              <a:ext uri="{FF2B5EF4-FFF2-40B4-BE49-F238E27FC236}">
                <a16:creationId xmlns:a16="http://schemas.microsoft.com/office/drawing/2014/main" id="{19610432-592F-CD96-5912-4509D1B5E0A2}"/>
              </a:ext>
            </a:extLst>
          </p:cNvPr>
          <p:cNvSpPr/>
          <p:nvPr/>
        </p:nvSpPr>
        <p:spPr>
          <a:xfrm>
            <a:off x="4010766" y="1506742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5" name="Google Shape;33;p3">
            <a:extLst>
              <a:ext uri="{FF2B5EF4-FFF2-40B4-BE49-F238E27FC236}">
                <a16:creationId xmlns:a16="http://schemas.microsoft.com/office/drawing/2014/main" id="{54B6E432-8083-5056-4F65-1EBE6BD9320F}"/>
              </a:ext>
            </a:extLst>
          </p:cNvPr>
          <p:cNvSpPr/>
          <p:nvPr/>
        </p:nvSpPr>
        <p:spPr>
          <a:xfrm>
            <a:off x="5570668" y="1825861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6" name="Google Shape;33;p3">
            <a:extLst>
              <a:ext uri="{FF2B5EF4-FFF2-40B4-BE49-F238E27FC236}">
                <a16:creationId xmlns:a16="http://schemas.microsoft.com/office/drawing/2014/main" id="{487E7381-66F4-448C-EF1B-D560D3CD3C63}"/>
              </a:ext>
            </a:extLst>
          </p:cNvPr>
          <p:cNvSpPr/>
          <p:nvPr/>
        </p:nvSpPr>
        <p:spPr>
          <a:xfrm>
            <a:off x="2457203" y="183031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0" name="Google Shape;33;p3">
            <a:extLst>
              <a:ext uri="{FF2B5EF4-FFF2-40B4-BE49-F238E27FC236}">
                <a16:creationId xmlns:a16="http://schemas.microsoft.com/office/drawing/2014/main" id="{95693291-E090-ECCF-49F6-1172E618C12A}"/>
              </a:ext>
            </a:extLst>
          </p:cNvPr>
          <p:cNvSpPr/>
          <p:nvPr/>
        </p:nvSpPr>
        <p:spPr>
          <a:xfrm>
            <a:off x="2470156" y="337444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1" name="Google Shape;35;p3">
            <a:extLst>
              <a:ext uri="{FF2B5EF4-FFF2-40B4-BE49-F238E27FC236}">
                <a16:creationId xmlns:a16="http://schemas.microsoft.com/office/drawing/2014/main" id="{064966BB-7BA0-DF54-4DC3-02CA72118C10}"/>
              </a:ext>
            </a:extLst>
          </p:cNvPr>
          <p:cNvSpPr/>
          <p:nvPr/>
        </p:nvSpPr>
        <p:spPr>
          <a:xfrm>
            <a:off x="2463942" y="352555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2" name="Google Shape;33;p3">
            <a:extLst>
              <a:ext uri="{FF2B5EF4-FFF2-40B4-BE49-F238E27FC236}">
                <a16:creationId xmlns:a16="http://schemas.microsoft.com/office/drawing/2014/main" id="{8C715372-18C9-3B06-9457-0DCDDE4985DA}"/>
              </a:ext>
            </a:extLst>
          </p:cNvPr>
          <p:cNvSpPr/>
          <p:nvPr/>
        </p:nvSpPr>
        <p:spPr>
          <a:xfrm>
            <a:off x="2460590" y="3678064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3" name="Google Shape;33;p3">
            <a:extLst>
              <a:ext uri="{FF2B5EF4-FFF2-40B4-BE49-F238E27FC236}">
                <a16:creationId xmlns:a16="http://schemas.microsoft.com/office/drawing/2014/main" id="{578247EB-E5BE-7FB4-CF19-3A29BB7AD7C6}"/>
              </a:ext>
            </a:extLst>
          </p:cNvPr>
          <p:cNvSpPr/>
          <p:nvPr/>
        </p:nvSpPr>
        <p:spPr>
          <a:xfrm>
            <a:off x="2458414" y="2370614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4" name="Google Shape;33;p3">
            <a:extLst>
              <a:ext uri="{FF2B5EF4-FFF2-40B4-BE49-F238E27FC236}">
                <a16:creationId xmlns:a16="http://schemas.microsoft.com/office/drawing/2014/main" id="{D163F6D4-C601-45D4-354F-807B65629202}"/>
              </a:ext>
            </a:extLst>
          </p:cNvPr>
          <p:cNvSpPr/>
          <p:nvPr/>
        </p:nvSpPr>
        <p:spPr>
          <a:xfrm>
            <a:off x="7324212" y="150926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5" name="Google Shape;35;p3">
            <a:extLst>
              <a:ext uri="{FF2B5EF4-FFF2-40B4-BE49-F238E27FC236}">
                <a16:creationId xmlns:a16="http://schemas.microsoft.com/office/drawing/2014/main" id="{BE00C02B-E5AB-7445-7BF7-2E2501174EAF}"/>
              </a:ext>
            </a:extLst>
          </p:cNvPr>
          <p:cNvSpPr/>
          <p:nvPr/>
        </p:nvSpPr>
        <p:spPr>
          <a:xfrm>
            <a:off x="7332186" y="166734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6" name="Google Shape;33;p3">
            <a:extLst>
              <a:ext uri="{FF2B5EF4-FFF2-40B4-BE49-F238E27FC236}">
                <a16:creationId xmlns:a16="http://schemas.microsoft.com/office/drawing/2014/main" id="{249C9524-D726-86C0-01A1-C3543576654D}"/>
              </a:ext>
            </a:extLst>
          </p:cNvPr>
          <p:cNvSpPr/>
          <p:nvPr/>
        </p:nvSpPr>
        <p:spPr>
          <a:xfrm>
            <a:off x="7320825" y="1827003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7" name="Google Shape;33;p3">
            <a:extLst>
              <a:ext uri="{FF2B5EF4-FFF2-40B4-BE49-F238E27FC236}">
                <a16:creationId xmlns:a16="http://schemas.microsoft.com/office/drawing/2014/main" id="{5F29C3FC-5577-B787-E82C-5F32A3E9ADC1}"/>
              </a:ext>
            </a:extLst>
          </p:cNvPr>
          <p:cNvSpPr/>
          <p:nvPr/>
        </p:nvSpPr>
        <p:spPr>
          <a:xfrm>
            <a:off x="7333826" y="205482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8" name="Google Shape;35;p3">
            <a:extLst>
              <a:ext uri="{FF2B5EF4-FFF2-40B4-BE49-F238E27FC236}">
                <a16:creationId xmlns:a16="http://schemas.microsoft.com/office/drawing/2014/main" id="{7057D2FA-FAF6-DCC1-4102-CFFCA7839606}"/>
              </a:ext>
            </a:extLst>
          </p:cNvPr>
          <p:cNvSpPr/>
          <p:nvPr/>
        </p:nvSpPr>
        <p:spPr>
          <a:xfrm>
            <a:off x="7341800" y="221291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9" name="Google Shape;33;p3">
            <a:extLst>
              <a:ext uri="{FF2B5EF4-FFF2-40B4-BE49-F238E27FC236}">
                <a16:creationId xmlns:a16="http://schemas.microsoft.com/office/drawing/2014/main" id="{E636EA85-24B4-DE26-3B5B-EFF249FC7603}"/>
              </a:ext>
            </a:extLst>
          </p:cNvPr>
          <p:cNvSpPr/>
          <p:nvPr/>
        </p:nvSpPr>
        <p:spPr>
          <a:xfrm>
            <a:off x="7330439" y="237256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0" name="Google Shape;33;p3">
            <a:extLst>
              <a:ext uri="{FF2B5EF4-FFF2-40B4-BE49-F238E27FC236}">
                <a16:creationId xmlns:a16="http://schemas.microsoft.com/office/drawing/2014/main" id="{67FF8F58-D46C-ADF3-3BC8-A20758F6806F}"/>
              </a:ext>
            </a:extLst>
          </p:cNvPr>
          <p:cNvSpPr/>
          <p:nvPr/>
        </p:nvSpPr>
        <p:spPr>
          <a:xfrm>
            <a:off x="4095917" y="336254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1" name="Google Shape;35;p3">
            <a:extLst>
              <a:ext uri="{FF2B5EF4-FFF2-40B4-BE49-F238E27FC236}">
                <a16:creationId xmlns:a16="http://schemas.microsoft.com/office/drawing/2014/main" id="{62ABA0BD-6779-55BB-E858-9D2ACE1AC5C2}"/>
              </a:ext>
            </a:extLst>
          </p:cNvPr>
          <p:cNvSpPr/>
          <p:nvPr/>
        </p:nvSpPr>
        <p:spPr>
          <a:xfrm>
            <a:off x="4090453" y="351250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2" name="Google Shape;33;p3">
            <a:extLst>
              <a:ext uri="{FF2B5EF4-FFF2-40B4-BE49-F238E27FC236}">
                <a16:creationId xmlns:a16="http://schemas.microsoft.com/office/drawing/2014/main" id="{80FFAE7F-137B-67C5-5885-24A81E45EDC7}"/>
              </a:ext>
            </a:extLst>
          </p:cNvPr>
          <p:cNvSpPr/>
          <p:nvPr/>
        </p:nvSpPr>
        <p:spPr>
          <a:xfrm>
            <a:off x="4085026" y="3672157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3" name="Google Shape;33;p3">
            <a:extLst>
              <a:ext uri="{FF2B5EF4-FFF2-40B4-BE49-F238E27FC236}">
                <a16:creationId xmlns:a16="http://schemas.microsoft.com/office/drawing/2014/main" id="{8653CA63-2D71-6241-938E-32F7442C1955}"/>
              </a:ext>
            </a:extLst>
          </p:cNvPr>
          <p:cNvSpPr/>
          <p:nvPr/>
        </p:nvSpPr>
        <p:spPr>
          <a:xfrm>
            <a:off x="5759259" y="336658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4" name="Google Shape;35;p3">
            <a:extLst>
              <a:ext uri="{FF2B5EF4-FFF2-40B4-BE49-F238E27FC236}">
                <a16:creationId xmlns:a16="http://schemas.microsoft.com/office/drawing/2014/main" id="{98ED8918-DDB6-F718-6D12-352F54110FE2}"/>
              </a:ext>
            </a:extLst>
          </p:cNvPr>
          <p:cNvSpPr/>
          <p:nvPr/>
        </p:nvSpPr>
        <p:spPr>
          <a:xfrm>
            <a:off x="5753795" y="351654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5" name="Google Shape;33;p3">
            <a:extLst>
              <a:ext uri="{FF2B5EF4-FFF2-40B4-BE49-F238E27FC236}">
                <a16:creationId xmlns:a16="http://schemas.microsoft.com/office/drawing/2014/main" id="{D8A87A3F-BCA5-95F9-0002-62142C682AB4}"/>
              </a:ext>
            </a:extLst>
          </p:cNvPr>
          <p:cNvSpPr/>
          <p:nvPr/>
        </p:nvSpPr>
        <p:spPr>
          <a:xfrm>
            <a:off x="5748368" y="367619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6" name="Google Shape;33;p3">
            <a:extLst>
              <a:ext uri="{FF2B5EF4-FFF2-40B4-BE49-F238E27FC236}">
                <a16:creationId xmlns:a16="http://schemas.microsoft.com/office/drawing/2014/main" id="{E17712B5-B758-87B5-1F21-617861FF54D4}"/>
              </a:ext>
            </a:extLst>
          </p:cNvPr>
          <p:cNvSpPr/>
          <p:nvPr/>
        </p:nvSpPr>
        <p:spPr>
          <a:xfrm>
            <a:off x="7336164" y="335791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7" name="Google Shape;35;p3">
            <a:extLst>
              <a:ext uri="{FF2B5EF4-FFF2-40B4-BE49-F238E27FC236}">
                <a16:creationId xmlns:a16="http://schemas.microsoft.com/office/drawing/2014/main" id="{58D2A183-F81D-5B74-BD3A-34E26A7AF5AA}"/>
              </a:ext>
            </a:extLst>
          </p:cNvPr>
          <p:cNvSpPr/>
          <p:nvPr/>
        </p:nvSpPr>
        <p:spPr>
          <a:xfrm>
            <a:off x="7330700" y="350787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8" name="Google Shape;33;p3">
            <a:extLst>
              <a:ext uri="{FF2B5EF4-FFF2-40B4-BE49-F238E27FC236}">
                <a16:creationId xmlns:a16="http://schemas.microsoft.com/office/drawing/2014/main" id="{8CEF7FF8-FDEF-EBEA-5242-1CC009E0D8B1}"/>
              </a:ext>
            </a:extLst>
          </p:cNvPr>
          <p:cNvSpPr/>
          <p:nvPr/>
        </p:nvSpPr>
        <p:spPr>
          <a:xfrm>
            <a:off x="7325273" y="366752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9" name="Google Shape;33;p3">
            <a:extLst>
              <a:ext uri="{FF2B5EF4-FFF2-40B4-BE49-F238E27FC236}">
                <a16:creationId xmlns:a16="http://schemas.microsoft.com/office/drawing/2014/main" id="{6D91D4E5-348C-3841-9E32-0199CB766A48}"/>
              </a:ext>
            </a:extLst>
          </p:cNvPr>
          <p:cNvSpPr/>
          <p:nvPr/>
        </p:nvSpPr>
        <p:spPr>
          <a:xfrm>
            <a:off x="2476065" y="392067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0" name="Google Shape;35;p3">
            <a:extLst>
              <a:ext uri="{FF2B5EF4-FFF2-40B4-BE49-F238E27FC236}">
                <a16:creationId xmlns:a16="http://schemas.microsoft.com/office/drawing/2014/main" id="{069B5C21-F703-557F-545F-1B2E1D0F1962}"/>
              </a:ext>
            </a:extLst>
          </p:cNvPr>
          <p:cNvSpPr/>
          <p:nvPr/>
        </p:nvSpPr>
        <p:spPr>
          <a:xfrm>
            <a:off x="2470601" y="407063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1" name="Google Shape;33;p3">
            <a:extLst>
              <a:ext uri="{FF2B5EF4-FFF2-40B4-BE49-F238E27FC236}">
                <a16:creationId xmlns:a16="http://schemas.microsoft.com/office/drawing/2014/main" id="{3261CCEB-84C7-8823-92F1-30B87380F4FA}"/>
              </a:ext>
            </a:extLst>
          </p:cNvPr>
          <p:cNvSpPr/>
          <p:nvPr/>
        </p:nvSpPr>
        <p:spPr>
          <a:xfrm>
            <a:off x="2465174" y="4230289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2" name="Google Shape;33;p3">
            <a:extLst>
              <a:ext uri="{FF2B5EF4-FFF2-40B4-BE49-F238E27FC236}">
                <a16:creationId xmlns:a16="http://schemas.microsoft.com/office/drawing/2014/main" id="{C3A77ED6-219A-E421-E5FA-997F3924753C}"/>
              </a:ext>
            </a:extLst>
          </p:cNvPr>
          <p:cNvSpPr/>
          <p:nvPr/>
        </p:nvSpPr>
        <p:spPr>
          <a:xfrm>
            <a:off x="4106869" y="390227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3" name="Google Shape;35;p3">
            <a:extLst>
              <a:ext uri="{FF2B5EF4-FFF2-40B4-BE49-F238E27FC236}">
                <a16:creationId xmlns:a16="http://schemas.microsoft.com/office/drawing/2014/main" id="{E67CA958-C09A-82B6-117C-5292B16A08CC}"/>
              </a:ext>
            </a:extLst>
          </p:cNvPr>
          <p:cNvSpPr/>
          <p:nvPr/>
        </p:nvSpPr>
        <p:spPr>
          <a:xfrm>
            <a:off x="4101405" y="405222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4" name="Google Shape;33;p3">
            <a:extLst>
              <a:ext uri="{FF2B5EF4-FFF2-40B4-BE49-F238E27FC236}">
                <a16:creationId xmlns:a16="http://schemas.microsoft.com/office/drawing/2014/main" id="{2B85B124-F6AB-2CC9-E8DE-9AC19393EEFC}"/>
              </a:ext>
            </a:extLst>
          </p:cNvPr>
          <p:cNvSpPr/>
          <p:nvPr/>
        </p:nvSpPr>
        <p:spPr>
          <a:xfrm>
            <a:off x="4095978" y="4211882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5" name="Google Shape;33;p3">
            <a:extLst>
              <a:ext uri="{FF2B5EF4-FFF2-40B4-BE49-F238E27FC236}">
                <a16:creationId xmlns:a16="http://schemas.microsoft.com/office/drawing/2014/main" id="{C65DA1DF-ECC2-B543-4D43-7859CCF904B1}"/>
              </a:ext>
            </a:extLst>
          </p:cNvPr>
          <p:cNvSpPr/>
          <p:nvPr/>
        </p:nvSpPr>
        <p:spPr>
          <a:xfrm>
            <a:off x="5746133" y="390881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6" name="Google Shape;35;p3">
            <a:extLst>
              <a:ext uri="{FF2B5EF4-FFF2-40B4-BE49-F238E27FC236}">
                <a16:creationId xmlns:a16="http://schemas.microsoft.com/office/drawing/2014/main" id="{ADB74FBC-2A29-98C9-8A50-739AA8E95982}"/>
              </a:ext>
            </a:extLst>
          </p:cNvPr>
          <p:cNvSpPr/>
          <p:nvPr/>
        </p:nvSpPr>
        <p:spPr>
          <a:xfrm>
            <a:off x="5740669" y="405877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7" name="Google Shape;33;p3">
            <a:extLst>
              <a:ext uri="{FF2B5EF4-FFF2-40B4-BE49-F238E27FC236}">
                <a16:creationId xmlns:a16="http://schemas.microsoft.com/office/drawing/2014/main" id="{CFC413C5-5354-8A30-E694-13627DB6F1E8}"/>
              </a:ext>
            </a:extLst>
          </p:cNvPr>
          <p:cNvSpPr/>
          <p:nvPr/>
        </p:nvSpPr>
        <p:spPr>
          <a:xfrm>
            <a:off x="5735242" y="4218425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8" name="Google Shape;33;p3">
            <a:extLst>
              <a:ext uri="{FF2B5EF4-FFF2-40B4-BE49-F238E27FC236}">
                <a16:creationId xmlns:a16="http://schemas.microsoft.com/office/drawing/2014/main" id="{2FBF9820-8278-1E13-E894-6C8E7C5255E6}"/>
              </a:ext>
            </a:extLst>
          </p:cNvPr>
          <p:cNvSpPr/>
          <p:nvPr/>
        </p:nvSpPr>
        <p:spPr>
          <a:xfrm>
            <a:off x="7344491" y="390881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9" name="Google Shape;35;p3">
            <a:extLst>
              <a:ext uri="{FF2B5EF4-FFF2-40B4-BE49-F238E27FC236}">
                <a16:creationId xmlns:a16="http://schemas.microsoft.com/office/drawing/2014/main" id="{41E4A639-D284-3070-F949-943136184F5D}"/>
              </a:ext>
            </a:extLst>
          </p:cNvPr>
          <p:cNvSpPr/>
          <p:nvPr/>
        </p:nvSpPr>
        <p:spPr>
          <a:xfrm>
            <a:off x="7339027" y="4058770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0" name="Google Shape;33;p3">
            <a:extLst>
              <a:ext uri="{FF2B5EF4-FFF2-40B4-BE49-F238E27FC236}">
                <a16:creationId xmlns:a16="http://schemas.microsoft.com/office/drawing/2014/main" id="{3A37D710-A91B-F2DF-06C0-1B983A2E17AC}"/>
              </a:ext>
            </a:extLst>
          </p:cNvPr>
          <p:cNvSpPr/>
          <p:nvPr/>
        </p:nvSpPr>
        <p:spPr>
          <a:xfrm>
            <a:off x="7333600" y="4218425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1" name="Google Shape;33;p3">
            <a:extLst>
              <a:ext uri="{FF2B5EF4-FFF2-40B4-BE49-F238E27FC236}">
                <a16:creationId xmlns:a16="http://schemas.microsoft.com/office/drawing/2014/main" id="{7F561B36-1BE7-0D12-E35E-A65731900772}"/>
              </a:ext>
            </a:extLst>
          </p:cNvPr>
          <p:cNvSpPr/>
          <p:nvPr/>
        </p:nvSpPr>
        <p:spPr>
          <a:xfrm>
            <a:off x="7334960" y="521851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2" name="Google Shape;35;p3">
            <a:extLst>
              <a:ext uri="{FF2B5EF4-FFF2-40B4-BE49-F238E27FC236}">
                <a16:creationId xmlns:a16="http://schemas.microsoft.com/office/drawing/2014/main" id="{6F913F0D-E92A-4887-15CE-925F2AC72E1D}"/>
              </a:ext>
            </a:extLst>
          </p:cNvPr>
          <p:cNvSpPr/>
          <p:nvPr/>
        </p:nvSpPr>
        <p:spPr>
          <a:xfrm>
            <a:off x="7329496" y="536847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3" name="Google Shape;33;p3">
            <a:extLst>
              <a:ext uri="{FF2B5EF4-FFF2-40B4-BE49-F238E27FC236}">
                <a16:creationId xmlns:a16="http://schemas.microsoft.com/office/drawing/2014/main" id="{A2CEDC42-C6C7-354A-BF45-840A3D7473EE}"/>
              </a:ext>
            </a:extLst>
          </p:cNvPr>
          <p:cNvSpPr/>
          <p:nvPr/>
        </p:nvSpPr>
        <p:spPr>
          <a:xfrm>
            <a:off x="7324069" y="5528126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4" name="Google Shape;33;p3">
            <a:extLst>
              <a:ext uri="{FF2B5EF4-FFF2-40B4-BE49-F238E27FC236}">
                <a16:creationId xmlns:a16="http://schemas.microsoft.com/office/drawing/2014/main" id="{E16EA933-BD56-39F0-681D-BAC89E47EA9E}"/>
              </a:ext>
            </a:extLst>
          </p:cNvPr>
          <p:cNvSpPr/>
          <p:nvPr/>
        </p:nvSpPr>
        <p:spPr>
          <a:xfrm>
            <a:off x="7333226" y="574887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5" name="Google Shape;35;p3">
            <a:extLst>
              <a:ext uri="{FF2B5EF4-FFF2-40B4-BE49-F238E27FC236}">
                <a16:creationId xmlns:a16="http://schemas.microsoft.com/office/drawing/2014/main" id="{DBD26484-42BE-5579-9420-B80377FC683C}"/>
              </a:ext>
            </a:extLst>
          </p:cNvPr>
          <p:cNvSpPr/>
          <p:nvPr/>
        </p:nvSpPr>
        <p:spPr>
          <a:xfrm>
            <a:off x="7327762" y="589883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6" name="Google Shape;33;p3">
            <a:extLst>
              <a:ext uri="{FF2B5EF4-FFF2-40B4-BE49-F238E27FC236}">
                <a16:creationId xmlns:a16="http://schemas.microsoft.com/office/drawing/2014/main" id="{80F5FAC4-8326-52C0-7282-4A217448325C}"/>
              </a:ext>
            </a:extLst>
          </p:cNvPr>
          <p:cNvSpPr/>
          <p:nvPr/>
        </p:nvSpPr>
        <p:spPr>
          <a:xfrm>
            <a:off x="7322335" y="6058487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7" name="Google Shape;33;p3">
            <a:extLst>
              <a:ext uri="{FF2B5EF4-FFF2-40B4-BE49-F238E27FC236}">
                <a16:creationId xmlns:a16="http://schemas.microsoft.com/office/drawing/2014/main" id="{BEAE649F-A657-B026-B56A-84565DA45626}"/>
              </a:ext>
            </a:extLst>
          </p:cNvPr>
          <p:cNvSpPr/>
          <p:nvPr/>
        </p:nvSpPr>
        <p:spPr>
          <a:xfrm>
            <a:off x="5772812" y="524314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8" name="Google Shape;35;p3">
            <a:extLst>
              <a:ext uri="{FF2B5EF4-FFF2-40B4-BE49-F238E27FC236}">
                <a16:creationId xmlns:a16="http://schemas.microsoft.com/office/drawing/2014/main" id="{C360FD59-D915-9F2D-18DF-B9A0E939F615}"/>
              </a:ext>
            </a:extLst>
          </p:cNvPr>
          <p:cNvSpPr/>
          <p:nvPr/>
        </p:nvSpPr>
        <p:spPr>
          <a:xfrm>
            <a:off x="5767348" y="539310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9" name="Google Shape;33;p3">
            <a:extLst>
              <a:ext uri="{FF2B5EF4-FFF2-40B4-BE49-F238E27FC236}">
                <a16:creationId xmlns:a16="http://schemas.microsoft.com/office/drawing/2014/main" id="{4D40DD68-3C1B-2B86-0147-1A287CDFD7FF}"/>
              </a:ext>
            </a:extLst>
          </p:cNvPr>
          <p:cNvSpPr/>
          <p:nvPr/>
        </p:nvSpPr>
        <p:spPr>
          <a:xfrm>
            <a:off x="5761921" y="5552759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0" name="Google Shape;33;p3">
            <a:extLst>
              <a:ext uri="{FF2B5EF4-FFF2-40B4-BE49-F238E27FC236}">
                <a16:creationId xmlns:a16="http://schemas.microsoft.com/office/drawing/2014/main" id="{10CD0215-1470-6F4A-0AA6-870D755CEC85}"/>
              </a:ext>
            </a:extLst>
          </p:cNvPr>
          <p:cNvSpPr/>
          <p:nvPr/>
        </p:nvSpPr>
        <p:spPr>
          <a:xfrm>
            <a:off x="5772812" y="575868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1" name="Google Shape;35;p3">
            <a:extLst>
              <a:ext uri="{FF2B5EF4-FFF2-40B4-BE49-F238E27FC236}">
                <a16:creationId xmlns:a16="http://schemas.microsoft.com/office/drawing/2014/main" id="{45A3B8AD-6C7C-6683-4478-F5FE7CCEE39E}"/>
              </a:ext>
            </a:extLst>
          </p:cNvPr>
          <p:cNvSpPr/>
          <p:nvPr/>
        </p:nvSpPr>
        <p:spPr>
          <a:xfrm>
            <a:off x="5767348" y="590864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2" name="Google Shape;33;p3">
            <a:extLst>
              <a:ext uri="{FF2B5EF4-FFF2-40B4-BE49-F238E27FC236}">
                <a16:creationId xmlns:a16="http://schemas.microsoft.com/office/drawing/2014/main" id="{C1904F12-6B74-B59C-7344-7BA470060FFC}"/>
              </a:ext>
            </a:extLst>
          </p:cNvPr>
          <p:cNvSpPr/>
          <p:nvPr/>
        </p:nvSpPr>
        <p:spPr>
          <a:xfrm>
            <a:off x="5761921" y="6068300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3" name="Google Shape;33;p3">
            <a:extLst>
              <a:ext uri="{FF2B5EF4-FFF2-40B4-BE49-F238E27FC236}">
                <a16:creationId xmlns:a16="http://schemas.microsoft.com/office/drawing/2014/main" id="{106BC6D7-BB3C-61FA-38E8-5D3429E77AE0}"/>
              </a:ext>
            </a:extLst>
          </p:cNvPr>
          <p:cNvSpPr/>
          <p:nvPr/>
        </p:nvSpPr>
        <p:spPr>
          <a:xfrm>
            <a:off x="4023007" y="522775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4" name="Google Shape;35;p3">
            <a:extLst>
              <a:ext uri="{FF2B5EF4-FFF2-40B4-BE49-F238E27FC236}">
                <a16:creationId xmlns:a16="http://schemas.microsoft.com/office/drawing/2014/main" id="{46BCD774-1883-35F1-003F-0D8CAE07291C}"/>
              </a:ext>
            </a:extLst>
          </p:cNvPr>
          <p:cNvSpPr/>
          <p:nvPr/>
        </p:nvSpPr>
        <p:spPr>
          <a:xfrm>
            <a:off x="4017543" y="537771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5" name="Google Shape;33;p3">
            <a:extLst>
              <a:ext uri="{FF2B5EF4-FFF2-40B4-BE49-F238E27FC236}">
                <a16:creationId xmlns:a16="http://schemas.microsoft.com/office/drawing/2014/main" id="{9DC4C1CF-031A-E038-CFCD-B8F2601A11EC}"/>
              </a:ext>
            </a:extLst>
          </p:cNvPr>
          <p:cNvSpPr/>
          <p:nvPr/>
        </p:nvSpPr>
        <p:spPr>
          <a:xfrm>
            <a:off x="4012116" y="5537365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6" name="Google Shape;33;p3">
            <a:extLst>
              <a:ext uri="{FF2B5EF4-FFF2-40B4-BE49-F238E27FC236}">
                <a16:creationId xmlns:a16="http://schemas.microsoft.com/office/drawing/2014/main" id="{6074A058-EB4E-16E8-D010-3CBBB9A152B5}"/>
              </a:ext>
            </a:extLst>
          </p:cNvPr>
          <p:cNvSpPr/>
          <p:nvPr/>
        </p:nvSpPr>
        <p:spPr>
          <a:xfrm>
            <a:off x="4016481" y="576718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7" name="Google Shape;35;p3">
            <a:extLst>
              <a:ext uri="{FF2B5EF4-FFF2-40B4-BE49-F238E27FC236}">
                <a16:creationId xmlns:a16="http://schemas.microsoft.com/office/drawing/2014/main" id="{BE8B6620-C227-7A51-7650-D44D1F0C9959}"/>
              </a:ext>
            </a:extLst>
          </p:cNvPr>
          <p:cNvSpPr/>
          <p:nvPr/>
        </p:nvSpPr>
        <p:spPr>
          <a:xfrm>
            <a:off x="4011017" y="591714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8" name="Google Shape;33;p3">
            <a:extLst>
              <a:ext uri="{FF2B5EF4-FFF2-40B4-BE49-F238E27FC236}">
                <a16:creationId xmlns:a16="http://schemas.microsoft.com/office/drawing/2014/main" id="{F532D600-141E-0769-63F0-A5111465E4C6}"/>
              </a:ext>
            </a:extLst>
          </p:cNvPr>
          <p:cNvSpPr/>
          <p:nvPr/>
        </p:nvSpPr>
        <p:spPr>
          <a:xfrm>
            <a:off x="4005590" y="6076795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29" name="Google Shape;33;p3">
            <a:extLst>
              <a:ext uri="{FF2B5EF4-FFF2-40B4-BE49-F238E27FC236}">
                <a16:creationId xmlns:a16="http://schemas.microsoft.com/office/drawing/2014/main" id="{B3B1762C-C0FB-EB03-1713-D844C54304E1}"/>
              </a:ext>
            </a:extLst>
          </p:cNvPr>
          <p:cNvSpPr/>
          <p:nvPr/>
        </p:nvSpPr>
        <p:spPr>
          <a:xfrm>
            <a:off x="2479617" y="577073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0" name="Google Shape;35;p3">
            <a:extLst>
              <a:ext uri="{FF2B5EF4-FFF2-40B4-BE49-F238E27FC236}">
                <a16:creationId xmlns:a16="http://schemas.microsoft.com/office/drawing/2014/main" id="{5C1F7E72-7E9D-9701-2EFA-45BBCB4E2522}"/>
              </a:ext>
            </a:extLst>
          </p:cNvPr>
          <p:cNvSpPr/>
          <p:nvPr/>
        </p:nvSpPr>
        <p:spPr>
          <a:xfrm>
            <a:off x="2474153" y="5920696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1" name="Google Shape;33;p3">
            <a:extLst>
              <a:ext uri="{FF2B5EF4-FFF2-40B4-BE49-F238E27FC236}">
                <a16:creationId xmlns:a16="http://schemas.microsoft.com/office/drawing/2014/main" id="{E59DAD09-C4F1-9AE6-D644-97846CD8061E}"/>
              </a:ext>
            </a:extLst>
          </p:cNvPr>
          <p:cNvSpPr/>
          <p:nvPr/>
        </p:nvSpPr>
        <p:spPr>
          <a:xfrm>
            <a:off x="2468726" y="6080351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2" name="Google Shape;33;p3">
            <a:extLst>
              <a:ext uri="{FF2B5EF4-FFF2-40B4-BE49-F238E27FC236}">
                <a16:creationId xmlns:a16="http://schemas.microsoft.com/office/drawing/2014/main" id="{AE007639-53BE-3BBD-665C-88C9908A85E3}"/>
              </a:ext>
            </a:extLst>
          </p:cNvPr>
          <p:cNvSpPr/>
          <p:nvPr/>
        </p:nvSpPr>
        <p:spPr>
          <a:xfrm>
            <a:off x="2487558" y="522083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3" name="Google Shape;35;p3">
            <a:extLst>
              <a:ext uri="{FF2B5EF4-FFF2-40B4-BE49-F238E27FC236}">
                <a16:creationId xmlns:a16="http://schemas.microsoft.com/office/drawing/2014/main" id="{F7D6CCB6-7A7B-C16A-87CF-6C8EFD853ED7}"/>
              </a:ext>
            </a:extLst>
          </p:cNvPr>
          <p:cNvSpPr/>
          <p:nvPr/>
        </p:nvSpPr>
        <p:spPr>
          <a:xfrm>
            <a:off x="2482094" y="537078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4" name="Google Shape;33;p3">
            <a:extLst>
              <a:ext uri="{FF2B5EF4-FFF2-40B4-BE49-F238E27FC236}">
                <a16:creationId xmlns:a16="http://schemas.microsoft.com/office/drawing/2014/main" id="{4CB508CA-54A4-8670-7591-AC1D99374DD4}"/>
              </a:ext>
            </a:extLst>
          </p:cNvPr>
          <p:cNvSpPr/>
          <p:nvPr/>
        </p:nvSpPr>
        <p:spPr>
          <a:xfrm>
            <a:off x="2476667" y="5530442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5" name="Google Shape;33;p3">
            <a:extLst>
              <a:ext uri="{FF2B5EF4-FFF2-40B4-BE49-F238E27FC236}">
                <a16:creationId xmlns:a16="http://schemas.microsoft.com/office/drawing/2014/main" id="{DEF64007-37A6-5183-BCE8-D86063A36D3B}"/>
              </a:ext>
            </a:extLst>
          </p:cNvPr>
          <p:cNvSpPr/>
          <p:nvPr/>
        </p:nvSpPr>
        <p:spPr>
          <a:xfrm>
            <a:off x="9455107" y="126101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6" name="Google Shape;35;p3">
            <a:extLst>
              <a:ext uri="{FF2B5EF4-FFF2-40B4-BE49-F238E27FC236}">
                <a16:creationId xmlns:a16="http://schemas.microsoft.com/office/drawing/2014/main" id="{6B006720-8959-B630-936E-ABD20281419D}"/>
              </a:ext>
            </a:extLst>
          </p:cNvPr>
          <p:cNvSpPr/>
          <p:nvPr/>
        </p:nvSpPr>
        <p:spPr>
          <a:xfrm>
            <a:off x="9449643" y="1410976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7" name="Google Shape;33;p3">
            <a:extLst>
              <a:ext uri="{FF2B5EF4-FFF2-40B4-BE49-F238E27FC236}">
                <a16:creationId xmlns:a16="http://schemas.microsoft.com/office/drawing/2014/main" id="{1995C2C6-F02E-139F-253C-97CCD45EA8EE}"/>
              </a:ext>
            </a:extLst>
          </p:cNvPr>
          <p:cNvSpPr/>
          <p:nvPr/>
        </p:nvSpPr>
        <p:spPr>
          <a:xfrm>
            <a:off x="9444216" y="1570631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8" name="Google Shape;33;p3">
            <a:extLst>
              <a:ext uri="{FF2B5EF4-FFF2-40B4-BE49-F238E27FC236}">
                <a16:creationId xmlns:a16="http://schemas.microsoft.com/office/drawing/2014/main" id="{13495CB4-32DE-6056-437F-F93158283180}"/>
              </a:ext>
            </a:extLst>
          </p:cNvPr>
          <p:cNvSpPr/>
          <p:nvPr/>
        </p:nvSpPr>
        <p:spPr>
          <a:xfrm>
            <a:off x="9455971" y="181320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9" name="Google Shape;35;p3">
            <a:extLst>
              <a:ext uri="{FF2B5EF4-FFF2-40B4-BE49-F238E27FC236}">
                <a16:creationId xmlns:a16="http://schemas.microsoft.com/office/drawing/2014/main" id="{14B665F4-4AA8-DEAF-AB18-82CB39E84E9D}"/>
              </a:ext>
            </a:extLst>
          </p:cNvPr>
          <p:cNvSpPr/>
          <p:nvPr/>
        </p:nvSpPr>
        <p:spPr>
          <a:xfrm>
            <a:off x="9450507" y="196316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0" name="Google Shape;33;p3">
            <a:extLst>
              <a:ext uri="{FF2B5EF4-FFF2-40B4-BE49-F238E27FC236}">
                <a16:creationId xmlns:a16="http://schemas.microsoft.com/office/drawing/2014/main" id="{23BFD4C4-0626-82BB-42AF-A35DED13CF49}"/>
              </a:ext>
            </a:extLst>
          </p:cNvPr>
          <p:cNvSpPr/>
          <p:nvPr/>
        </p:nvSpPr>
        <p:spPr>
          <a:xfrm>
            <a:off x="9445080" y="2122817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1" name="Google Shape;33;p3">
            <a:extLst>
              <a:ext uri="{FF2B5EF4-FFF2-40B4-BE49-F238E27FC236}">
                <a16:creationId xmlns:a16="http://schemas.microsoft.com/office/drawing/2014/main" id="{D26B093D-34AE-0E89-F396-FFE33A977B39}"/>
              </a:ext>
            </a:extLst>
          </p:cNvPr>
          <p:cNvSpPr/>
          <p:nvPr/>
        </p:nvSpPr>
        <p:spPr>
          <a:xfrm>
            <a:off x="9448716" y="259773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2" name="Google Shape;35;p3">
            <a:extLst>
              <a:ext uri="{FF2B5EF4-FFF2-40B4-BE49-F238E27FC236}">
                <a16:creationId xmlns:a16="http://schemas.microsoft.com/office/drawing/2014/main" id="{F0B38C6E-4787-BA83-35B0-7CF4DD1546E5}"/>
              </a:ext>
            </a:extLst>
          </p:cNvPr>
          <p:cNvSpPr/>
          <p:nvPr/>
        </p:nvSpPr>
        <p:spPr>
          <a:xfrm>
            <a:off x="9443252" y="274768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3" name="Google Shape;33;p3">
            <a:extLst>
              <a:ext uri="{FF2B5EF4-FFF2-40B4-BE49-F238E27FC236}">
                <a16:creationId xmlns:a16="http://schemas.microsoft.com/office/drawing/2014/main" id="{00F5E50F-CC32-6418-7519-EE58F8FAD418}"/>
              </a:ext>
            </a:extLst>
          </p:cNvPr>
          <p:cNvSpPr/>
          <p:nvPr/>
        </p:nvSpPr>
        <p:spPr>
          <a:xfrm>
            <a:off x="9437825" y="2907343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4" name="Google Shape;33;p3">
            <a:extLst>
              <a:ext uri="{FF2B5EF4-FFF2-40B4-BE49-F238E27FC236}">
                <a16:creationId xmlns:a16="http://schemas.microsoft.com/office/drawing/2014/main" id="{40B6B07F-75BD-4F78-30AD-834A082D67D0}"/>
              </a:ext>
            </a:extLst>
          </p:cNvPr>
          <p:cNvSpPr/>
          <p:nvPr/>
        </p:nvSpPr>
        <p:spPr>
          <a:xfrm>
            <a:off x="9445589" y="314688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5" name="Google Shape;35;p3">
            <a:extLst>
              <a:ext uri="{FF2B5EF4-FFF2-40B4-BE49-F238E27FC236}">
                <a16:creationId xmlns:a16="http://schemas.microsoft.com/office/drawing/2014/main" id="{CE3D3891-70A3-D23B-6258-3ABB5A915684}"/>
              </a:ext>
            </a:extLst>
          </p:cNvPr>
          <p:cNvSpPr/>
          <p:nvPr/>
        </p:nvSpPr>
        <p:spPr>
          <a:xfrm>
            <a:off x="9440125" y="3296846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6" name="Google Shape;33;p3">
            <a:extLst>
              <a:ext uri="{FF2B5EF4-FFF2-40B4-BE49-F238E27FC236}">
                <a16:creationId xmlns:a16="http://schemas.microsoft.com/office/drawing/2014/main" id="{48572A11-9465-D48E-5A03-C498C14F796C}"/>
              </a:ext>
            </a:extLst>
          </p:cNvPr>
          <p:cNvSpPr/>
          <p:nvPr/>
        </p:nvSpPr>
        <p:spPr>
          <a:xfrm>
            <a:off x="9434698" y="3456501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7" name="Google Shape;33;p3">
            <a:extLst>
              <a:ext uri="{FF2B5EF4-FFF2-40B4-BE49-F238E27FC236}">
                <a16:creationId xmlns:a16="http://schemas.microsoft.com/office/drawing/2014/main" id="{41630098-B4B2-1477-9099-A5FA2576DD7B}"/>
              </a:ext>
            </a:extLst>
          </p:cNvPr>
          <p:cNvSpPr/>
          <p:nvPr/>
        </p:nvSpPr>
        <p:spPr>
          <a:xfrm>
            <a:off x="9445589" y="370462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8" name="Google Shape;35;p3">
            <a:extLst>
              <a:ext uri="{FF2B5EF4-FFF2-40B4-BE49-F238E27FC236}">
                <a16:creationId xmlns:a16="http://schemas.microsoft.com/office/drawing/2014/main" id="{294E1E7C-61D5-7D44-E433-D1EE2491FCF2}"/>
              </a:ext>
            </a:extLst>
          </p:cNvPr>
          <p:cNvSpPr/>
          <p:nvPr/>
        </p:nvSpPr>
        <p:spPr>
          <a:xfrm>
            <a:off x="9440125" y="3854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9" name="Google Shape;33;p3">
            <a:extLst>
              <a:ext uri="{FF2B5EF4-FFF2-40B4-BE49-F238E27FC236}">
                <a16:creationId xmlns:a16="http://schemas.microsoft.com/office/drawing/2014/main" id="{6DC2C170-3B30-1089-D933-CB7907A43149}"/>
              </a:ext>
            </a:extLst>
          </p:cNvPr>
          <p:cNvSpPr/>
          <p:nvPr/>
        </p:nvSpPr>
        <p:spPr>
          <a:xfrm>
            <a:off x="9434698" y="4014233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0" name="Google Shape;33;p3">
            <a:extLst>
              <a:ext uri="{FF2B5EF4-FFF2-40B4-BE49-F238E27FC236}">
                <a16:creationId xmlns:a16="http://schemas.microsoft.com/office/drawing/2014/main" id="{ADA2FD48-E537-A325-2CBA-B36E76BEE211}"/>
              </a:ext>
            </a:extLst>
          </p:cNvPr>
          <p:cNvSpPr/>
          <p:nvPr/>
        </p:nvSpPr>
        <p:spPr>
          <a:xfrm>
            <a:off x="9455043" y="449669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1" name="Google Shape;35;p3">
            <a:extLst>
              <a:ext uri="{FF2B5EF4-FFF2-40B4-BE49-F238E27FC236}">
                <a16:creationId xmlns:a16="http://schemas.microsoft.com/office/drawing/2014/main" id="{7BA26F0B-8F07-2BE7-BF27-86087A30888C}"/>
              </a:ext>
            </a:extLst>
          </p:cNvPr>
          <p:cNvSpPr/>
          <p:nvPr/>
        </p:nvSpPr>
        <p:spPr>
          <a:xfrm>
            <a:off x="9449579" y="464665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2" name="Google Shape;33;p3">
            <a:extLst>
              <a:ext uri="{FF2B5EF4-FFF2-40B4-BE49-F238E27FC236}">
                <a16:creationId xmlns:a16="http://schemas.microsoft.com/office/drawing/2014/main" id="{0C0E9AF9-2CF6-5720-3223-0A963B57FF82}"/>
              </a:ext>
            </a:extLst>
          </p:cNvPr>
          <p:cNvSpPr/>
          <p:nvPr/>
        </p:nvSpPr>
        <p:spPr>
          <a:xfrm>
            <a:off x="9444152" y="4806307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3" name="Google Shape;33;p3">
            <a:extLst>
              <a:ext uri="{FF2B5EF4-FFF2-40B4-BE49-F238E27FC236}">
                <a16:creationId xmlns:a16="http://schemas.microsoft.com/office/drawing/2014/main" id="{15AA0766-6EA6-C98C-A0BA-CCBE0931338E}"/>
              </a:ext>
            </a:extLst>
          </p:cNvPr>
          <p:cNvSpPr/>
          <p:nvPr/>
        </p:nvSpPr>
        <p:spPr>
          <a:xfrm>
            <a:off x="9445931" y="528023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4" name="Google Shape;35;p3">
            <a:extLst>
              <a:ext uri="{FF2B5EF4-FFF2-40B4-BE49-F238E27FC236}">
                <a16:creationId xmlns:a16="http://schemas.microsoft.com/office/drawing/2014/main" id="{95B1017C-5264-7A6F-A62E-25C3568DB28C}"/>
              </a:ext>
            </a:extLst>
          </p:cNvPr>
          <p:cNvSpPr/>
          <p:nvPr/>
        </p:nvSpPr>
        <p:spPr>
          <a:xfrm>
            <a:off x="9440467" y="543019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5" name="Google Shape;33;p3">
            <a:extLst>
              <a:ext uri="{FF2B5EF4-FFF2-40B4-BE49-F238E27FC236}">
                <a16:creationId xmlns:a16="http://schemas.microsoft.com/office/drawing/2014/main" id="{459E3A71-2650-B0C3-A2B0-87325C151134}"/>
              </a:ext>
            </a:extLst>
          </p:cNvPr>
          <p:cNvSpPr/>
          <p:nvPr/>
        </p:nvSpPr>
        <p:spPr>
          <a:xfrm>
            <a:off x="9435040" y="5589850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6" name="Google Shape;33;p3">
            <a:extLst>
              <a:ext uri="{FF2B5EF4-FFF2-40B4-BE49-F238E27FC236}">
                <a16:creationId xmlns:a16="http://schemas.microsoft.com/office/drawing/2014/main" id="{5C3BBC6A-DDCF-D783-F432-8274D2223DF5}"/>
              </a:ext>
            </a:extLst>
          </p:cNvPr>
          <p:cNvSpPr/>
          <p:nvPr/>
        </p:nvSpPr>
        <p:spPr>
          <a:xfrm>
            <a:off x="9445931" y="584044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7" name="Google Shape;35;p3">
            <a:extLst>
              <a:ext uri="{FF2B5EF4-FFF2-40B4-BE49-F238E27FC236}">
                <a16:creationId xmlns:a16="http://schemas.microsoft.com/office/drawing/2014/main" id="{0B58A3C8-A007-A737-CFDF-88A8480F3A15}"/>
              </a:ext>
            </a:extLst>
          </p:cNvPr>
          <p:cNvSpPr/>
          <p:nvPr/>
        </p:nvSpPr>
        <p:spPr>
          <a:xfrm>
            <a:off x="9440467" y="599040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8" name="Google Shape;33;p3">
            <a:extLst>
              <a:ext uri="{FF2B5EF4-FFF2-40B4-BE49-F238E27FC236}">
                <a16:creationId xmlns:a16="http://schemas.microsoft.com/office/drawing/2014/main" id="{31397217-A9F8-2F40-7D45-6A90B00D7A06}"/>
              </a:ext>
            </a:extLst>
          </p:cNvPr>
          <p:cNvSpPr/>
          <p:nvPr/>
        </p:nvSpPr>
        <p:spPr>
          <a:xfrm>
            <a:off x="9435040" y="6150059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9" name="Google Shape;33;p3">
            <a:extLst>
              <a:ext uri="{FF2B5EF4-FFF2-40B4-BE49-F238E27FC236}">
                <a16:creationId xmlns:a16="http://schemas.microsoft.com/office/drawing/2014/main" id="{8D2E65F6-9AA5-D53B-9FA5-487993295CE1}"/>
              </a:ext>
            </a:extLst>
          </p:cNvPr>
          <p:cNvSpPr/>
          <p:nvPr/>
        </p:nvSpPr>
        <p:spPr>
          <a:xfrm>
            <a:off x="11364691" y="104914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0" name="Google Shape;35;p3">
            <a:extLst>
              <a:ext uri="{FF2B5EF4-FFF2-40B4-BE49-F238E27FC236}">
                <a16:creationId xmlns:a16="http://schemas.microsoft.com/office/drawing/2014/main" id="{71BC11EF-DA66-5B46-4ABE-AA974AADCDAB}"/>
              </a:ext>
            </a:extLst>
          </p:cNvPr>
          <p:cNvSpPr/>
          <p:nvPr/>
        </p:nvSpPr>
        <p:spPr>
          <a:xfrm>
            <a:off x="11359227" y="119910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1" name="Google Shape;33;p3">
            <a:extLst>
              <a:ext uri="{FF2B5EF4-FFF2-40B4-BE49-F238E27FC236}">
                <a16:creationId xmlns:a16="http://schemas.microsoft.com/office/drawing/2014/main" id="{56D011AE-A92D-1B64-ECB7-BFA2F04E1076}"/>
              </a:ext>
            </a:extLst>
          </p:cNvPr>
          <p:cNvSpPr/>
          <p:nvPr/>
        </p:nvSpPr>
        <p:spPr>
          <a:xfrm>
            <a:off x="11353800" y="135875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2" name="Google Shape;33;p3">
            <a:extLst>
              <a:ext uri="{FF2B5EF4-FFF2-40B4-BE49-F238E27FC236}">
                <a16:creationId xmlns:a16="http://schemas.microsoft.com/office/drawing/2014/main" id="{3CDC1381-CD75-D611-5E29-BF1589A2F23A}"/>
              </a:ext>
            </a:extLst>
          </p:cNvPr>
          <p:cNvSpPr/>
          <p:nvPr/>
        </p:nvSpPr>
        <p:spPr>
          <a:xfrm>
            <a:off x="11363753" y="160662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3" name="Google Shape;35;p3">
            <a:extLst>
              <a:ext uri="{FF2B5EF4-FFF2-40B4-BE49-F238E27FC236}">
                <a16:creationId xmlns:a16="http://schemas.microsoft.com/office/drawing/2014/main" id="{ABC3C8EB-EDF3-B408-502C-7A134D7B1BB6}"/>
              </a:ext>
            </a:extLst>
          </p:cNvPr>
          <p:cNvSpPr/>
          <p:nvPr/>
        </p:nvSpPr>
        <p:spPr>
          <a:xfrm>
            <a:off x="11358289" y="1756584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4" name="Google Shape;33;p3">
            <a:extLst>
              <a:ext uri="{FF2B5EF4-FFF2-40B4-BE49-F238E27FC236}">
                <a16:creationId xmlns:a16="http://schemas.microsoft.com/office/drawing/2014/main" id="{A8E58D6A-65F7-E2B8-DBE9-335D1A3CFFE3}"/>
              </a:ext>
            </a:extLst>
          </p:cNvPr>
          <p:cNvSpPr/>
          <p:nvPr/>
        </p:nvSpPr>
        <p:spPr>
          <a:xfrm>
            <a:off x="11352862" y="1916239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5" name="Google Shape;33;p3">
            <a:extLst>
              <a:ext uri="{FF2B5EF4-FFF2-40B4-BE49-F238E27FC236}">
                <a16:creationId xmlns:a16="http://schemas.microsoft.com/office/drawing/2014/main" id="{92DC7017-2468-4A94-94EC-93BA700A2699}"/>
              </a:ext>
            </a:extLst>
          </p:cNvPr>
          <p:cNvSpPr/>
          <p:nvPr/>
        </p:nvSpPr>
        <p:spPr>
          <a:xfrm>
            <a:off x="11363753" y="216958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6" name="Google Shape;35;p3">
            <a:extLst>
              <a:ext uri="{FF2B5EF4-FFF2-40B4-BE49-F238E27FC236}">
                <a16:creationId xmlns:a16="http://schemas.microsoft.com/office/drawing/2014/main" id="{E6196DDE-3621-4963-351C-1E039FD9D8C7}"/>
              </a:ext>
            </a:extLst>
          </p:cNvPr>
          <p:cNvSpPr/>
          <p:nvPr/>
        </p:nvSpPr>
        <p:spPr>
          <a:xfrm>
            <a:off x="11358289" y="231954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7" name="Google Shape;33;p3">
            <a:extLst>
              <a:ext uri="{FF2B5EF4-FFF2-40B4-BE49-F238E27FC236}">
                <a16:creationId xmlns:a16="http://schemas.microsoft.com/office/drawing/2014/main" id="{CC763B82-4762-F768-A3A7-189718622E3D}"/>
              </a:ext>
            </a:extLst>
          </p:cNvPr>
          <p:cNvSpPr/>
          <p:nvPr/>
        </p:nvSpPr>
        <p:spPr>
          <a:xfrm>
            <a:off x="11352862" y="2479196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8" name="Google Shape;33;p3">
            <a:extLst>
              <a:ext uri="{FF2B5EF4-FFF2-40B4-BE49-F238E27FC236}">
                <a16:creationId xmlns:a16="http://schemas.microsoft.com/office/drawing/2014/main" id="{9B19B755-B22B-5CC7-046F-6228FBB7CFA2}"/>
              </a:ext>
            </a:extLst>
          </p:cNvPr>
          <p:cNvSpPr/>
          <p:nvPr/>
        </p:nvSpPr>
        <p:spPr>
          <a:xfrm>
            <a:off x="11363753" y="274604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9" name="Google Shape;35;p3">
            <a:extLst>
              <a:ext uri="{FF2B5EF4-FFF2-40B4-BE49-F238E27FC236}">
                <a16:creationId xmlns:a16="http://schemas.microsoft.com/office/drawing/2014/main" id="{4ACA105B-6F91-9B5F-84F6-E7EBEB136E18}"/>
              </a:ext>
            </a:extLst>
          </p:cNvPr>
          <p:cNvSpPr/>
          <p:nvPr/>
        </p:nvSpPr>
        <p:spPr>
          <a:xfrm>
            <a:off x="11358289" y="289600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0" name="Google Shape;33;p3">
            <a:extLst>
              <a:ext uri="{FF2B5EF4-FFF2-40B4-BE49-F238E27FC236}">
                <a16:creationId xmlns:a16="http://schemas.microsoft.com/office/drawing/2014/main" id="{2D581D79-22FD-F511-3852-AA6B339C0EE1}"/>
              </a:ext>
            </a:extLst>
          </p:cNvPr>
          <p:cNvSpPr/>
          <p:nvPr/>
        </p:nvSpPr>
        <p:spPr>
          <a:xfrm>
            <a:off x="11352862" y="3055656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1" name="Google Shape;33;p3">
            <a:extLst>
              <a:ext uri="{FF2B5EF4-FFF2-40B4-BE49-F238E27FC236}">
                <a16:creationId xmlns:a16="http://schemas.microsoft.com/office/drawing/2014/main" id="{6A791970-FDDC-4121-01A6-8070CE65E387}"/>
              </a:ext>
            </a:extLst>
          </p:cNvPr>
          <p:cNvSpPr/>
          <p:nvPr/>
        </p:nvSpPr>
        <p:spPr>
          <a:xfrm>
            <a:off x="11363753" y="331992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2" name="Google Shape;35;p3">
            <a:extLst>
              <a:ext uri="{FF2B5EF4-FFF2-40B4-BE49-F238E27FC236}">
                <a16:creationId xmlns:a16="http://schemas.microsoft.com/office/drawing/2014/main" id="{2EE56199-4E1C-B6DE-F346-8660FDF512DE}"/>
              </a:ext>
            </a:extLst>
          </p:cNvPr>
          <p:cNvSpPr/>
          <p:nvPr/>
        </p:nvSpPr>
        <p:spPr>
          <a:xfrm>
            <a:off x="11358289" y="34698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3" name="Google Shape;33;p3">
            <a:extLst>
              <a:ext uri="{FF2B5EF4-FFF2-40B4-BE49-F238E27FC236}">
                <a16:creationId xmlns:a16="http://schemas.microsoft.com/office/drawing/2014/main" id="{DA45E769-B292-B32A-55E4-35B4626C71C6}"/>
              </a:ext>
            </a:extLst>
          </p:cNvPr>
          <p:cNvSpPr/>
          <p:nvPr/>
        </p:nvSpPr>
        <p:spPr>
          <a:xfrm>
            <a:off x="11352862" y="3629533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4" name="Google Shape;33;p3">
            <a:extLst>
              <a:ext uri="{FF2B5EF4-FFF2-40B4-BE49-F238E27FC236}">
                <a16:creationId xmlns:a16="http://schemas.microsoft.com/office/drawing/2014/main" id="{9FC313F1-4563-88DD-2723-9DACC18889C3}"/>
              </a:ext>
            </a:extLst>
          </p:cNvPr>
          <p:cNvSpPr/>
          <p:nvPr/>
        </p:nvSpPr>
        <p:spPr>
          <a:xfrm>
            <a:off x="11363753" y="386948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5" name="Google Shape;35;p3">
            <a:extLst>
              <a:ext uri="{FF2B5EF4-FFF2-40B4-BE49-F238E27FC236}">
                <a16:creationId xmlns:a16="http://schemas.microsoft.com/office/drawing/2014/main" id="{0C789809-C321-913B-C2EB-50F643F15316}"/>
              </a:ext>
            </a:extLst>
          </p:cNvPr>
          <p:cNvSpPr/>
          <p:nvPr/>
        </p:nvSpPr>
        <p:spPr>
          <a:xfrm>
            <a:off x="11358289" y="401944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6" name="Google Shape;33;p3">
            <a:extLst>
              <a:ext uri="{FF2B5EF4-FFF2-40B4-BE49-F238E27FC236}">
                <a16:creationId xmlns:a16="http://schemas.microsoft.com/office/drawing/2014/main" id="{4AC8DDF2-F535-8331-1076-1DBEE0C73FE9}"/>
              </a:ext>
            </a:extLst>
          </p:cNvPr>
          <p:cNvSpPr/>
          <p:nvPr/>
        </p:nvSpPr>
        <p:spPr>
          <a:xfrm>
            <a:off x="11352862" y="4179096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818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9C2A-BA5C-9D59-BCB4-485EE35D4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35;p3">
            <a:extLst>
              <a:ext uri="{FF2B5EF4-FFF2-40B4-BE49-F238E27FC236}">
                <a16:creationId xmlns:a16="http://schemas.microsoft.com/office/drawing/2014/main" id="{AB0CB74B-2807-D18C-6C7C-1CC80F63F326}"/>
              </a:ext>
            </a:extLst>
          </p:cNvPr>
          <p:cNvSpPr/>
          <p:nvPr/>
        </p:nvSpPr>
        <p:spPr>
          <a:xfrm>
            <a:off x="4293305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9" name="Google Shape;35;p3">
            <a:extLst>
              <a:ext uri="{FF2B5EF4-FFF2-40B4-BE49-F238E27FC236}">
                <a16:creationId xmlns:a16="http://schemas.microsoft.com/office/drawing/2014/main" id="{8AEFEDFF-7084-3964-42CB-F325427DAE70}"/>
              </a:ext>
            </a:extLst>
          </p:cNvPr>
          <p:cNvSpPr/>
          <p:nvPr/>
        </p:nvSpPr>
        <p:spPr>
          <a:xfrm>
            <a:off x="4458847" y="390252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0" name="Google Shape;35;p3">
            <a:extLst>
              <a:ext uri="{FF2B5EF4-FFF2-40B4-BE49-F238E27FC236}">
                <a16:creationId xmlns:a16="http://schemas.microsoft.com/office/drawing/2014/main" id="{70C12E61-3B5D-F908-2B44-B8F3EA12452F}"/>
              </a:ext>
            </a:extLst>
          </p:cNvPr>
          <p:cNvSpPr/>
          <p:nvPr/>
        </p:nvSpPr>
        <p:spPr>
          <a:xfrm>
            <a:off x="4437604" y="335998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3" name="Google Shape;35;p3">
            <a:extLst>
              <a:ext uri="{FF2B5EF4-FFF2-40B4-BE49-F238E27FC236}">
                <a16:creationId xmlns:a16="http://schemas.microsoft.com/office/drawing/2014/main" id="{B8E8E78B-D9EF-8BDA-7E8E-F11DF24582B5}"/>
              </a:ext>
            </a:extLst>
          </p:cNvPr>
          <p:cNvSpPr/>
          <p:nvPr/>
        </p:nvSpPr>
        <p:spPr>
          <a:xfrm>
            <a:off x="4496868" y="521225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7" name="Google Shape;35;p3">
            <a:extLst>
              <a:ext uri="{FF2B5EF4-FFF2-40B4-BE49-F238E27FC236}">
                <a16:creationId xmlns:a16="http://schemas.microsoft.com/office/drawing/2014/main" id="{1D3F83D8-667F-1A00-C102-323E7A9EB33A}"/>
              </a:ext>
            </a:extLst>
          </p:cNvPr>
          <p:cNvSpPr/>
          <p:nvPr/>
        </p:nvSpPr>
        <p:spPr>
          <a:xfrm>
            <a:off x="4505167" y="575493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2" name="Google Shape;35;p3">
            <a:extLst>
              <a:ext uri="{FF2B5EF4-FFF2-40B4-BE49-F238E27FC236}">
                <a16:creationId xmlns:a16="http://schemas.microsoft.com/office/drawing/2014/main" id="{5D8C96E3-8FF9-8BA2-B27F-3256DBE69054}"/>
              </a:ext>
            </a:extLst>
          </p:cNvPr>
          <p:cNvSpPr/>
          <p:nvPr/>
        </p:nvSpPr>
        <p:spPr>
          <a:xfrm>
            <a:off x="6050108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3" name="Google Shape;35;p3">
            <a:extLst>
              <a:ext uri="{FF2B5EF4-FFF2-40B4-BE49-F238E27FC236}">
                <a16:creationId xmlns:a16="http://schemas.microsoft.com/office/drawing/2014/main" id="{0529551F-E9F6-4E7B-6EC9-288C79F209F8}"/>
              </a:ext>
            </a:extLst>
          </p:cNvPr>
          <p:cNvSpPr/>
          <p:nvPr/>
        </p:nvSpPr>
        <p:spPr>
          <a:xfrm>
            <a:off x="6050108" y="206275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1" name="Google Shape;35;p3">
            <a:extLst>
              <a:ext uri="{FF2B5EF4-FFF2-40B4-BE49-F238E27FC236}">
                <a16:creationId xmlns:a16="http://schemas.microsoft.com/office/drawing/2014/main" id="{BDB61C3A-AA88-C3D6-5B7E-8A29D5C540DA}"/>
              </a:ext>
            </a:extLst>
          </p:cNvPr>
          <p:cNvSpPr/>
          <p:nvPr/>
        </p:nvSpPr>
        <p:spPr>
          <a:xfrm>
            <a:off x="6050108" y="335343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4" name="Google Shape;35;p3">
            <a:extLst>
              <a:ext uri="{FF2B5EF4-FFF2-40B4-BE49-F238E27FC236}">
                <a16:creationId xmlns:a16="http://schemas.microsoft.com/office/drawing/2014/main" id="{591D366C-9853-F052-021C-01BF91ECBF46}"/>
              </a:ext>
            </a:extLst>
          </p:cNvPr>
          <p:cNvSpPr/>
          <p:nvPr/>
        </p:nvSpPr>
        <p:spPr>
          <a:xfrm>
            <a:off x="6050108" y="521225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8" name="Google Shape;35;p3">
            <a:extLst>
              <a:ext uri="{FF2B5EF4-FFF2-40B4-BE49-F238E27FC236}">
                <a16:creationId xmlns:a16="http://schemas.microsoft.com/office/drawing/2014/main" id="{3B0DB287-7F8D-7A0A-170C-4D2470D918D3}"/>
              </a:ext>
            </a:extLst>
          </p:cNvPr>
          <p:cNvSpPr/>
          <p:nvPr/>
        </p:nvSpPr>
        <p:spPr>
          <a:xfrm>
            <a:off x="6050108" y="577101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4" name="Google Shape;35;p3">
            <a:extLst>
              <a:ext uri="{FF2B5EF4-FFF2-40B4-BE49-F238E27FC236}">
                <a16:creationId xmlns:a16="http://schemas.microsoft.com/office/drawing/2014/main" id="{25CB2FA6-6C7E-89C8-6133-330FB026889B}"/>
              </a:ext>
            </a:extLst>
          </p:cNvPr>
          <p:cNvSpPr/>
          <p:nvPr/>
        </p:nvSpPr>
        <p:spPr>
          <a:xfrm>
            <a:off x="6050108" y="389802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1" name="Google Shape;35;p3">
            <a:extLst>
              <a:ext uri="{FF2B5EF4-FFF2-40B4-BE49-F238E27FC236}">
                <a16:creationId xmlns:a16="http://schemas.microsoft.com/office/drawing/2014/main" id="{36A93E52-8128-F5D2-7939-2BE14F58FC62}"/>
              </a:ext>
            </a:extLst>
          </p:cNvPr>
          <p:cNvSpPr/>
          <p:nvPr/>
        </p:nvSpPr>
        <p:spPr>
          <a:xfrm>
            <a:off x="10068690" y="126834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2" name="Google Shape;35;p3">
            <a:extLst>
              <a:ext uri="{FF2B5EF4-FFF2-40B4-BE49-F238E27FC236}">
                <a16:creationId xmlns:a16="http://schemas.microsoft.com/office/drawing/2014/main" id="{F4807D8C-A03E-48D1-C4E4-D5BD00181B78}"/>
              </a:ext>
            </a:extLst>
          </p:cNvPr>
          <p:cNvSpPr/>
          <p:nvPr/>
        </p:nvSpPr>
        <p:spPr>
          <a:xfrm>
            <a:off x="10068690" y="183204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6" name="Google Shape;35;p3">
            <a:extLst>
              <a:ext uri="{FF2B5EF4-FFF2-40B4-BE49-F238E27FC236}">
                <a16:creationId xmlns:a16="http://schemas.microsoft.com/office/drawing/2014/main" id="{732A506D-7245-9B6E-C692-01E062D6DF48}"/>
              </a:ext>
            </a:extLst>
          </p:cNvPr>
          <p:cNvSpPr/>
          <p:nvPr/>
        </p:nvSpPr>
        <p:spPr>
          <a:xfrm>
            <a:off x="10068690" y="2386999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7" name="Google Shape;35;p3">
            <a:extLst>
              <a:ext uri="{FF2B5EF4-FFF2-40B4-BE49-F238E27FC236}">
                <a16:creationId xmlns:a16="http://schemas.microsoft.com/office/drawing/2014/main" id="{165F8FF0-A620-F3B1-883D-9569CDC62842}"/>
              </a:ext>
            </a:extLst>
          </p:cNvPr>
          <p:cNvSpPr/>
          <p:nvPr/>
        </p:nvSpPr>
        <p:spPr>
          <a:xfrm>
            <a:off x="10068690" y="296133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9" name="Google Shape;35;p3">
            <a:extLst>
              <a:ext uri="{FF2B5EF4-FFF2-40B4-BE49-F238E27FC236}">
                <a16:creationId xmlns:a16="http://schemas.microsoft.com/office/drawing/2014/main" id="{3446114E-5890-E3A9-1BD4-E4AC8E2EA536}"/>
              </a:ext>
            </a:extLst>
          </p:cNvPr>
          <p:cNvSpPr/>
          <p:nvPr/>
        </p:nvSpPr>
        <p:spPr>
          <a:xfrm>
            <a:off x="10068690" y="3523925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0" name="Google Shape;35;p3">
            <a:extLst>
              <a:ext uri="{FF2B5EF4-FFF2-40B4-BE49-F238E27FC236}">
                <a16:creationId xmlns:a16="http://schemas.microsoft.com/office/drawing/2014/main" id="{6D2628DC-D230-76A9-CE8B-6805DD0F3FBA}"/>
              </a:ext>
            </a:extLst>
          </p:cNvPr>
          <p:cNvSpPr/>
          <p:nvPr/>
        </p:nvSpPr>
        <p:spPr>
          <a:xfrm>
            <a:off x="10068690" y="4083483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9" name="Google Shape;35;p3">
            <a:extLst>
              <a:ext uri="{FF2B5EF4-FFF2-40B4-BE49-F238E27FC236}">
                <a16:creationId xmlns:a16="http://schemas.microsoft.com/office/drawing/2014/main" id="{FC612CE3-9DCD-00DA-1196-F791BA1F2E10}"/>
              </a:ext>
            </a:extLst>
          </p:cNvPr>
          <p:cNvSpPr/>
          <p:nvPr/>
        </p:nvSpPr>
        <p:spPr>
          <a:xfrm>
            <a:off x="8174024" y="126327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0" name="Google Shape;35;p3">
            <a:extLst>
              <a:ext uri="{FF2B5EF4-FFF2-40B4-BE49-F238E27FC236}">
                <a16:creationId xmlns:a16="http://schemas.microsoft.com/office/drawing/2014/main" id="{0477ECA5-149A-BF8E-B3A5-4CC99B64A831}"/>
              </a:ext>
            </a:extLst>
          </p:cNvPr>
          <p:cNvSpPr/>
          <p:nvPr/>
        </p:nvSpPr>
        <p:spPr>
          <a:xfrm>
            <a:off x="8174024" y="182089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3" name="Google Shape;35;p3">
            <a:extLst>
              <a:ext uri="{FF2B5EF4-FFF2-40B4-BE49-F238E27FC236}">
                <a16:creationId xmlns:a16="http://schemas.microsoft.com/office/drawing/2014/main" id="{1F275C91-A7EE-BB99-9B47-282686C7FFBA}"/>
              </a:ext>
            </a:extLst>
          </p:cNvPr>
          <p:cNvSpPr/>
          <p:nvPr/>
        </p:nvSpPr>
        <p:spPr>
          <a:xfrm>
            <a:off x="8174024" y="2587400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5" name="Google Shape;35;p3">
            <a:extLst>
              <a:ext uri="{FF2B5EF4-FFF2-40B4-BE49-F238E27FC236}">
                <a16:creationId xmlns:a16="http://schemas.microsoft.com/office/drawing/2014/main" id="{5633BD56-0C32-9B70-6E05-4075E482EE97}"/>
              </a:ext>
            </a:extLst>
          </p:cNvPr>
          <p:cNvSpPr/>
          <p:nvPr/>
        </p:nvSpPr>
        <p:spPr>
          <a:xfrm>
            <a:off x="8174024" y="315308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8" name="Google Shape;35;p3">
            <a:extLst>
              <a:ext uri="{FF2B5EF4-FFF2-40B4-BE49-F238E27FC236}">
                <a16:creationId xmlns:a16="http://schemas.microsoft.com/office/drawing/2014/main" id="{9B9A6DF7-CD07-8D77-EA3A-76FF90D8478C}"/>
              </a:ext>
            </a:extLst>
          </p:cNvPr>
          <p:cNvSpPr/>
          <p:nvPr/>
        </p:nvSpPr>
        <p:spPr>
          <a:xfrm>
            <a:off x="8174024" y="368347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1" name="Google Shape;35;p3">
            <a:extLst>
              <a:ext uri="{FF2B5EF4-FFF2-40B4-BE49-F238E27FC236}">
                <a16:creationId xmlns:a16="http://schemas.microsoft.com/office/drawing/2014/main" id="{E74F17B3-ADAE-5CAA-1D9D-4105B0B7B9CC}"/>
              </a:ext>
            </a:extLst>
          </p:cNvPr>
          <p:cNvSpPr/>
          <p:nvPr/>
        </p:nvSpPr>
        <p:spPr>
          <a:xfrm>
            <a:off x="8174024" y="4498463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2" name="Google Shape;35;p3">
            <a:extLst>
              <a:ext uri="{FF2B5EF4-FFF2-40B4-BE49-F238E27FC236}">
                <a16:creationId xmlns:a16="http://schemas.microsoft.com/office/drawing/2014/main" id="{1F1E71FE-2BDA-C535-D6E5-82AF943319C3}"/>
              </a:ext>
            </a:extLst>
          </p:cNvPr>
          <p:cNvSpPr/>
          <p:nvPr/>
        </p:nvSpPr>
        <p:spPr>
          <a:xfrm>
            <a:off x="8174024" y="529007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3" name="Google Shape;35;p3">
            <a:extLst>
              <a:ext uri="{FF2B5EF4-FFF2-40B4-BE49-F238E27FC236}">
                <a16:creationId xmlns:a16="http://schemas.microsoft.com/office/drawing/2014/main" id="{7E2472A2-AEBF-8212-7B05-05CD80B3043B}"/>
              </a:ext>
            </a:extLst>
          </p:cNvPr>
          <p:cNvSpPr/>
          <p:nvPr/>
        </p:nvSpPr>
        <p:spPr>
          <a:xfrm>
            <a:off x="8174024" y="5841495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0" name="Google Shape;35;p3">
            <a:extLst>
              <a:ext uri="{FF2B5EF4-FFF2-40B4-BE49-F238E27FC236}">
                <a16:creationId xmlns:a16="http://schemas.microsoft.com/office/drawing/2014/main" id="{A1A21FF7-168D-1E55-7F7C-DB0A45321103}"/>
              </a:ext>
            </a:extLst>
          </p:cNvPr>
          <p:cNvSpPr/>
          <p:nvPr/>
        </p:nvSpPr>
        <p:spPr>
          <a:xfrm>
            <a:off x="2737070" y="1512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5" name="Google Shape;35;p3">
            <a:extLst>
              <a:ext uri="{FF2B5EF4-FFF2-40B4-BE49-F238E27FC236}">
                <a16:creationId xmlns:a16="http://schemas.microsoft.com/office/drawing/2014/main" id="{7F6DBE6F-2BF6-2BA1-2C13-342C3D6E1BB3}"/>
              </a:ext>
            </a:extLst>
          </p:cNvPr>
          <p:cNvSpPr/>
          <p:nvPr/>
        </p:nvSpPr>
        <p:spPr>
          <a:xfrm>
            <a:off x="2819238" y="3353438"/>
            <a:ext cx="144937" cy="144000"/>
          </a:xfrm>
          <a:prstGeom prst="roundRect">
            <a:avLst>
              <a:gd name="adj" fmla="val 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8" name="Google Shape;35;p3">
            <a:extLst>
              <a:ext uri="{FF2B5EF4-FFF2-40B4-BE49-F238E27FC236}">
                <a16:creationId xmlns:a16="http://schemas.microsoft.com/office/drawing/2014/main" id="{83CEE8D4-2BB7-01BB-FEF1-85B18866A79B}"/>
              </a:ext>
            </a:extLst>
          </p:cNvPr>
          <p:cNvSpPr/>
          <p:nvPr/>
        </p:nvSpPr>
        <p:spPr>
          <a:xfrm>
            <a:off x="2819237" y="3909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2" name="Google Shape;35;p3">
            <a:extLst>
              <a:ext uri="{FF2B5EF4-FFF2-40B4-BE49-F238E27FC236}">
                <a16:creationId xmlns:a16="http://schemas.microsoft.com/office/drawing/2014/main" id="{A7F704DE-32A9-68E2-5630-95FE9A4C4819}"/>
              </a:ext>
            </a:extLst>
          </p:cNvPr>
          <p:cNvSpPr/>
          <p:nvPr/>
        </p:nvSpPr>
        <p:spPr>
          <a:xfrm>
            <a:off x="2743767" y="520471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6" name="Google Shape;35;p3">
            <a:extLst>
              <a:ext uri="{FF2B5EF4-FFF2-40B4-BE49-F238E27FC236}">
                <a16:creationId xmlns:a16="http://schemas.microsoft.com/office/drawing/2014/main" id="{63EF6FEA-C1BA-8CF7-9117-BC9ABDA71610}"/>
              </a:ext>
            </a:extLst>
          </p:cNvPr>
          <p:cNvSpPr/>
          <p:nvPr/>
        </p:nvSpPr>
        <p:spPr>
          <a:xfrm>
            <a:off x="2743767" y="5770427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8" name="Google Shape;35;p3">
            <a:extLst>
              <a:ext uri="{FF2B5EF4-FFF2-40B4-BE49-F238E27FC236}">
                <a16:creationId xmlns:a16="http://schemas.microsoft.com/office/drawing/2014/main" id="{16A4A6E3-BE16-90EF-8A63-B746EFF348B6}"/>
              </a:ext>
            </a:extLst>
          </p:cNvPr>
          <p:cNvSpPr/>
          <p:nvPr/>
        </p:nvSpPr>
        <p:spPr>
          <a:xfrm>
            <a:off x="1194868" y="1509579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9" name="Google Shape;35;p3">
            <a:extLst>
              <a:ext uri="{FF2B5EF4-FFF2-40B4-BE49-F238E27FC236}">
                <a16:creationId xmlns:a16="http://schemas.microsoft.com/office/drawing/2014/main" id="{438C9B58-B2EA-E5F1-B011-D3ACB99AA6C4}"/>
              </a:ext>
            </a:extLst>
          </p:cNvPr>
          <p:cNvSpPr/>
          <p:nvPr/>
        </p:nvSpPr>
        <p:spPr>
          <a:xfrm>
            <a:off x="1194868" y="205480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4" name="Google Shape;35;p3">
            <a:extLst>
              <a:ext uri="{FF2B5EF4-FFF2-40B4-BE49-F238E27FC236}">
                <a16:creationId xmlns:a16="http://schemas.microsoft.com/office/drawing/2014/main" id="{10E8C01C-56C8-456D-076F-1721AED9FBB5}"/>
              </a:ext>
            </a:extLst>
          </p:cNvPr>
          <p:cNvSpPr/>
          <p:nvPr/>
        </p:nvSpPr>
        <p:spPr>
          <a:xfrm>
            <a:off x="1194868" y="335638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6" name="Google Shape;35;p3">
            <a:extLst>
              <a:ext uri="{FF2B5EF4-FFF2-40B4-BE49-F238E27FC236}">
                <a16:creationId xmlns:a16="http://schemas.microsoft.com/office/drawing/2014/main" id="{4A7D0C5A-E040-1C3F-4F83-07BD8163280B}"/>
              </a:ext>
            </a:extLst>
          </p:cNvPr>
          <p:cNvSpPr/>
          <p:nvPr/>
        </p:nvSpPr>
        <p:spPr>
          <a:xfrm>
            <a:off x="1194868" y="3909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7" name="Google Shape;35;p3">
            <a:extLst>
              <a:ext uri="{FF2B5EF4-FFF2-40B4-BE49-F238E27FC236}">
                <a16:creationId xmlns:a16="http://schemas.microsoft.com/office/drawing/2014/main" id="{D3770615-6781-BF23-8249-BE4BAC13B0D1}"/>
              </a:ext>
            </a:extLst>
          </p:cNvPr>
          <p:cNvSpPr/>
          <p:nvPr/>
        </p:nvSpPr>
        <p:spPr>
          <a:xfrm>
            <a:off x="1194867" y="5215812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5" name="Google Shape;35;p3">
            <a:extLst>
              <a:ext uri="{FF2B5EF4-FFF2-40B4-BE49-F238E27FC236}">
                <a16:creationId xmlns:a16="http://schemas.microsoft.com/office/drawing/2014/main" id="{2E465095-CD2B-762B-C5F6-A0915558AF78}"/>
              </a:ext>
            </a:extLst>
          </p:cNvPr>
          <p:cNvSpPr/>
          <p:nvPr/>
        </p:nvSpPr>
        <p:spPr>
          <a:xfrm>
            <a:off x="1194867" y="5755755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" name="Google Shape;22;p3">
            <a:extLst>
              <a:ext uri="{FF2B5EF4-FFF2-40B4-BE49-F238E27FC236}">
                <a16:creationId xmlns:a16="http://schemas.microsoft.com/office/drawing/2014/main" id="{5B07A745-3F4F-668D-1C86-3021C0B5977C}"/>
              </a:ext>
            </a:extLst>
          </p:cNvPr>
          <p:cNvSpPr/>
          <p:nvPr/>
        </p:nvSpPr>
        <p:spPr>
          <a:xfrm>
            <a:off x="2737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9" name="Google Shape;22;p3">
            <a:extLst>
              <a:ext uri="{FF2B5EF4-FFF2-40B4-BE49-F238E27FC236}">
                <a16:creationId xmlns:a16="http://schemas.microsoft.com/office/drawing/2014/main" id="{9A73257C-E11E-C372-7E3F-1D63AA8D29AD}"/>
              </a:ext>
            </a:extLst>
          </p:cNvPr>
          <p:cNvSpPr/>
          <p:nvPr/>
        </p:nvSpPr>
        <p:spPr>
          <a:xfrm>
            <a:off x="6046006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DDA5B2C9-0CB6-D5D6-4847-CDBB43EBA01E}"/>
              </a:ext>
            </a:extLst>
          </p:cNvPr>
          <p:cNvSpPr/>
          <p:nvPr/>
        </p:nvSpPr>
        <p:spPr>
          <a:xfrm>
            <a:off x="10068690" y="409566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DB4135E9-D537-EB73-652E-522B908AF860}"/>
              </a:ext>
            </a:extLst>
          </p:cNvPr>
          <p:cNvSpPr/>
          <p:nvPr/>
        </p:nvSpPr>
        <p:spPr>
          <a:xfrm>
            <a:off x="8093078" y="43223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BE8A0CEC-2DEF-B610-CE77-4758B6A1578A}"/>
              </a:ext>
            </a:extLst>
          </p:cNvPr>
          <p:cNvSpPr/>
          <p:nvPr/>
        </p:nvSpPr>
        <p:spPr>
          <a:xfrm>
            <a:off x="8093078" y="488949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42C56FFA-6A0D-52D4-30DC-4765C7843BDC}"/>
              </a:ext>
            </a:extLst>
          </p:cNvPr>
          <p:cNvSpPr/>
          <p:nvPr/>
        </p:nvSpPr>
        <p:spPr>
          <a:xfrm>
            <a:off x="8093078" y="54200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912CB635-B238-E7A1-4965-58A428549216}"/>
              </a:ext>
            </a:extLst>
          </p:cNvPr>
          <p:cNvSpPr/>
          <p:nvPr/>
        </p:nvSpPr>
        <p:spPr>
          <a:xfrm>
            <a:off x="881400" y="714374"/>
            <a:ext cx="6921668" cy="5781238"/>
          </a:xfrm>
          <a:prstGeom prst="roundRect">
            <a:avLst>
              <a:gd name="adj" fmla="val 3100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Ydintoiminta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" name="Google Shape;22;p3">
            <a:extLst>
              <a:ext uri="{FF2B5EF4-FFF2-40B4-BE49-F238E27FC236}">
                <a16:creationId xmlns:a16="http://schemas.microsoft.com/office/drawing/2014/main" id="{37CDF0BD-230D-54C2-6C45-ECEEFA74DCCF}"/>
              </a:ext>
            </a:extLst>
          </p:cNvPr>
          <p:cNvSpPr/>
          <p:nvPr/>
        </p:nvSpPr>
        <p:spPr>
          <a:xfrm>
            <a:off x="1052432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Taustatoiminnot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" name="Google Shape;22;p3">
            <a:extLst>
              <a:ext uri="{FF2B5EF4-FFF2-40B4-BE49-F238E27FC236}">
                <a16:creationId xmlns:a16="http://schemas.microsoft.com/office/drawing/2014/main" id="{C9CDA4F9-115D-1369-3CA9-AE5D16FCC90C}"/>
              </a:ext>
            </a:extLst>
          </p:cNvPr>
          <p:cNvSpPr/>
          <p:nvPr/>
        </p:nvSpPr>
        <p:spPr>
          <a:xfrm>
            <a:off x="4334136" y="4713901"/>
            <a:ext cx="3281703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Yleishallinto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22;p3">
            <a:extLst>
              <a:ext uri="{FF2B5EF4-FFF2-40B4-BE49-F238E27FC236}">
                <a16:creationId xmlns:a16="http://schemas.microsoft.com/office/drawing/2014/main" id="{9B78AF52-C257-6BF3-4DAB-843A53A42E1F}"/>
              </a:ext>
            </a:extLst>
          </p:cNvPr>
          <p:cNvSpPr/>
          <p:nvPr/>
        </p:nvSpPr>
        <p:spPr>
          <a:xfrm>
            <a:off x="1044401" y="2875183"/>
            <a:ext cx="6571437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Toimitusketju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CFDFFBBC-EF28-DEDB-986D-A821B9CF356E}"/>
              </a:ext>
            </a:extLst>
          </p:cNvPr>
          <p:cNvSpPr/>
          <p:nvPr/>
        </p:nvSpPr>
        <p:spPr>
          <a:xfrm>
            <a:off x="1044402" y="1037565"/>
            <a:ext cx="6571436" cy="1692000"/>
          </a:xfrm>
          <a:prstGeom prst="roundRect">
            <a:avLst>
              <a:gd name="adj" fmla="val 9240"/>
            </a:avLst>
          </a:prstGeom>
          <a:solidFill>
            <a:srgbClr val="A6C0FF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Asiakasrajapinta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21D40C9-1A7C-493A-263F-2EC703729350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 - </a:t>
            </a:r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Heat Map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esimerkki 2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26F618D2-5A64-67A2-680D-F9C020408479}"/>
              </a:ext>
            </a:extLst>
          </p:cNvPr>
          <p:cNvSpPr/>
          <p:nvPr/>
        </p:nvSpPr>
        <p:spPr>
          <a:xfrm>
            <a:off x="1135934" y="1286518"/>
            <a:ext cx="4790736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Asiakkuuden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AD75B169-B970-D52D-CC94-072AB52FE613}"/>
              </a:ext>
            </a:extLst>
          </p:cNvPr>
          <p:cNvSpPr/>
          <p:nvPr/>
        </p:nvSpPr>
        <p:spPr>
          <a:xfrm>
            <a:off x="1194868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5ACCCE6D-E93A-E524-861A-F06CFE6BA2B6}"/>
              </a:ext>
            </a:extLst>
          </p:cNvPr>
          <p:cNvSpPr/>
          <p:nvPr/>
        </p:nvSpPr>
        <p:spPr>
          <a:xfrm>
            <a:off x="2737070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Itsepalvelu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CBD9CDEB-F7AE-CFEC-A662-323F90F87795}"/>
              </a:ext>
            </a:extLst>
          </p:cNvPr>
          <p:cNvSpPr/>
          <p:nvPr/>
        </p:nvSpPr>
        <p:spPr>
          <a:xfrm>
            <a:off x="1194868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Asiakastietojen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22;p3">
            <a:extLst>
              <a:ext uri="{FF2B5EF4-FFF2-40B4-BE49-F238E27FC236}">
                <a16:creationId xmlns:a16="http://schemas.microsoft.com/office/drawing/2014/main" id="{9D427B39-BBAA-9E03-0CD4-6A53ABC57C06}"/>
              </a:ext>
            </a:extLst>
          </p:cNvPr>
          <p:cNvSpPr/>
          <p:nvPr/>
        </p:nvSpPr>
        <p:spPr>
          <a:xfrm>
            <a:off x="5987072" y="1286518"/>
            <a:ext cx="1546862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Viestintä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22;p3">
            <a:extLst>
              <a:ext uri="{FF2B5EF4-FFF2-40B4-BE49-F238E27FC236}">
                <a16:creationId xmlns:a16="http://schemas.microsoft.com/office/drawing/2014/main" id="{6CAF459E-C6B2-2A5A-0FB3-7E22DCFA5FA9}"/>
              </a:ext>
            </a:extLst>
          </p:cNvPr>
          <p:cNvSpPr/>
          <p:nvPr/>
        </p:nvSpPr>
        <p:spPr>
          <a:xfrm>
            <a:off x="6039070" y="1509283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D5C83076-51D0-0948-8912-3477951B21A3}"/>
              </a:ext>
            </a:extLst>
          </p:cNvPr>
          <p:cNvSpPr/>
          <p:nvPr/>
        </p:nvSpPr>
        <p:spPr>
          <a:xfrm>
            <a:off x="6039070" y="205386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Sidosryhmäviestintä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8" name="Google Shape;22;p3">
            <a:extLst>
              <a:ext uri="{FF2B5EF4-FFF2-40B4-BE49-F238E27FC236}">
                <a16:creationId xmlns:a16="http://schemas.microsoft.com/office/drawing/2014/main" id="{8A967004-4202-0F7D-9639-13898983410D}"/>
              </a:ext>
            </a:extLst>
          </p:cNvPr>
          <p:cNvSpPr/>
          <p:nvPr/>
        </p:nvSpPr>
        <p:spPr>
          <a:xfrm>
            <a:off x="1135934" y="3136580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" name="Google Shape;22;p3">
            <a:extLst>
              <a:ext uri="{FF2B5EF4-FFF2-40B4-BE49-F238E27FC236}">
                <a16:creationId xmlns:a16="http://schemas.microsoft.com/office/drawing/2014/main" id="{0C258ADD-AE20-2CDB-190C-F84A113471A3}"/>
              </a:ext>
            </a:extLst>
          </p:cNvPr>
          <p:cNvSpPr/>
          <p:nvPr/>
        </p:nvSpPr>
        <p:spPr>
          <a:xfrm>
            <a:off x="1194868" y="3359345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Osto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" name="Google Shape;22;p3">
            <a:extLst>
              <a:ext uri="{FF2B5EF4-FFF2-40B4-BE49-F238E27FC236}">
                <a16:creationId xmlns:a16="http://schemas.microsoft.com/office/drawing/2014/main" id="{E06929BD-05C7-83E7-0AE6-9B5E233520A2}"/>
              </a:ext>
            </a:extLst>
          </p:cNvPr>
          <p:cNvSpPr/>
          <p:nvPr/>
        </p:nvSpPr>
        <p:spPr>
          <a:xfrm>
            <a:off x="1194868" y="390392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Toimittajahallinta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00787C4E-4ED0-A28A-BEF9-A33C9C0A6FD7}"/>
              </a:ext>
            </a:extLst>
          </p:cNvPr>
          <p:cNvSpPr/>
          <p:nvPr/>
        </p:nvSpPr>
        <p:spPr>
          <a:xfrm>
            <a:off x="1135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 jatkuvuuden varmistaminen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Google Shape;22;p3">
            <a:extLst>
              <a:ext uri="{FF2B5EF4-FFF2-40B4-BE49-F238E27FC236}">
                <a16:creationId xmlns:a16="http://schemas.microsoft.com/office/drawing/2014/main" id="{2D58B1D5-C3BA-2663-1F38-5BC1FDBCBEA9}"/>
              </a:ext>
            </a:extLst>
          </p:cNvPr>
          <p:cNvSpPr/>
          <p:nvPr/>
        </p:nvSpPr>
        <p:spPr>
          <a:xfrm>
            <a:off x="1194868" y="5209407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Tuotehallinta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769BE2B7-A9B1-4405-148A-D71B648B6587}"/>
              </a:ext>
            </a:extLst>
          </p:cNvPr>
          <p:cNvSpPr/>
          <p:nvPr/>
        </p:nvSpPr>
        <p:spPr>
          <a:xfrm>
            <a:off x="2737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Varaston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22;p3">
            <a:extLst>
              <a:ext uri="{FF2B5EF4-FFF2-40B4-BE49-F238E27FC236}">
                <a16:creationId xmlns:a16="http://schemas.microsoft.com/office/drawing/2014/main" id="{03D4BBB5-CEB4-F64C-8DEE-EDF58D91AF3A}"/>
              </a:ext>
            </a:extLst>
          </p:cNvPr>
          <p:cNvSpPr/>
          <p:nvPr/>
        </p:nvSpPr>
        <p:spPr>
          <a:xfrm>
            <a:off x="4437934" y="4986642"/>
            <a:ext cx="3096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Sidosryhmien hallinta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22;p3">
            <a:extLst>
              <a:ext uri="{FF2B5EF4-FFF2-40B4-BE49-F238E27FC236}">
                <a16:creationId xmlns:a16="http://schemas.microsoft.com/office/drawing/2014/main" id="{7667109B-0ACF-162B-17DC-963FBBCF471F}"/>
              </a:ext>
            </a:extLst>
          </p:cNvPr>
          <p:cNvSpPr/>
          <p:nvPr/>
        </p:nvSpPr>
        <p:spPr>
          <a:xfrm>
            <a:off x="4496868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Toimittajien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22;p3">
            <a:extLst>
              <a:ext uri="{FF2B5EF4-FFF2-40B4-BE49-F238E27FC236}">
                <a16:creationId xmlns:a16="http://schemas.microsoft.com/office/drawing/2014/main" id="{54020573-C9A9-C6BF-60FF-6A0BD7802DE9}"/>
              </a:ext>
            </a:extLst>
          </p:cNvPr>
          <p:cNvSpPr/>
          <p:nvPr/>
        </p:nvSpPr>
        <p:spPr>
          <a:xfrm>
            <a:off x="6039070" y="520940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Kumppaniyhteistyö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22;p3">
            <a:extLst>
              <a:ext uri="{FF2B5EF4-FFF2-40B4-BE49-F238E27FC236}">
                <a16:creationId xmlns:a16="http://schemas.microsoft.com/office/drawing/2014/main" id="{B231937E-C91A-26D0-B624-0C8BA7D8A234}"/>
              </a:ext>
            </a:extLst>
          </p:cNvPr>
          <p:cNvSpPr/>
          <p:nvPr/>
        </p:nvSpPr>
        <p:spPr>
          <a:xfrm>
            <a:off x="7940670" y="714374"/>
            <a:ext cx="1852811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Tuki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0623D72F-4D20-B809-CBE8-059808C0EA24}"/>
              </a:ext>
            </a:extLst>
          </p:cNvPr>
          <p:cNvSpPr/>
          <p:nvPr/>
        </p:nvSpPr>
        <p:spPr>
          <a:xfrm>
            <a:off x="9931086" y="696199"/>
            <a:ext cx="1715208" cy="5781238"/>
          </a:xfrm>
          <a:prstGeom prst="roundRect">
            <a:avLst>
              <a:gd name="adj" fmla="val 982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Kehittäminen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E1314C47-E6B9-29D4-67D7-6A4F68F0C70A}"/>
              </a:ext>
            </a:extLst>
          </p:cNvPr>
          <p:cNvSpPr/>
          <p:nvPr/>
        </p:nvSpPr>
        <p:spPr>
          <a:xfrm>
            <a:off x="10068690" y="1827003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Riskienhallinta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69ECF6D2-F88E-F41A-359D-417BBB11FC7B}"/>
              </a:ext>
            </a:extLst>
          </p:cNvPr>
          <p:cNvSpPr/>
          <p:nvPr/>
        </p:nvSpPr>
        <p:spPr>
          <a:xfrm>
            <a:off x="10068690" y="239416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Portfolion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0B150016-CB3A-CA6F-9DA6-AB88BAFD8B4B}"/>
              </a:ext>
            </a:extLst>
          </p:cNvPr>
          <p:cNvSpPr/>
          <p:nvPr/>
        </p:nvSpPr>
        <p:spPr>
          <a:xfrm>
            <a:off x="10068690" y="2961335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Liiketoiminnan muotoilu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(Business Design)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7B47A52F-8884-7DA3-4145-F0E957285C1C}"/>
              </a:ext>
            </a:extLst>
          </p:cNvPr>
          <p:cNvSpPr/>
          <p:nvPr/>
        </p:nvSpPr>
        <p:spPr>
          <a:xfrm>
            <a:off x="10068690" y="352850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Innovointi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236D97D4-30A1-F4E8-ACA8-4024AE3378C7}"/>
              </a:ext>
            </a:extLst>
          </p:cNvPr>
          <p:cNvSpPr/>
          <p:nvPr/>
        </p:nvSpPr>
        <p:spPr>
          <a:xfrm>
            <a:off x="8093077" y="1037565"/>
            <a:ext cx="1548000" cy="1291459"/>
          </a:xfrm>
          <a:prstGeom prst="roundRect">
            <a:avLst>
              <a:gd name="adj" fmla="val 8135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Talous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3942E405-190B-D9C7-B7B1-9BD976D55111}"/>
              </a:ext>
            </a:extLst>
          </p:cNvPr>
          <p:cNvSpPr/>
          <p:nvPr/>
        </p:nvSpPr>
        <p:spPr>
          <a:xfrm>
            <a:off x="10068690" y="126834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Strateginen 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22;p3">
            <a:extLst>
              <a:ext uri="{FF2B5EF4-FFF2-40B4-BE49-F238E27FC236}">
                <a16:creationId xmlns:a16="http://schemas.microsoft.com/office/drawing/2014/main" id="{53E24795-5FB0-8029-42C0-DAD329D43543}"/>
              </a:ext>
            </a:extLst>
          </p:cNvPr>
          <p:cNvSpPr/>
          <p:nvPr/>
        </p:nvSpPr>
        <p:spPr>
          <a:xfrm>
            <a:off x="1194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Tuotantolinjojen hallinta</a:t>
            </a:r>
          </a:p>
        </p:txBody>
      </p:sp>
      <p:sp>
        <p:nvSpPr>
          <p:cNvPr id="42" name="Google Shape;22;p3">
            <a:extLst>
              <a:ext uri="{FF2B5EF4-FFF2-40B4-BE49-F238E27FC236}">
                <a16:creationId xmlns:a16="http://schemas.microsoft.com/office/drawing/2014/main" id="{FB0FF00E-0A9F-2CA8-08EC-8851BD1A659F}"/>
              </a:ext>
            </a:extLst>
          </p:cNvPr>
          <p:cNvSpPr/>
          <p:nvPr/>
        </p:nvSpPr>
        <p:spPr>
          <a:xfrm>
            <a:off x="2737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Toimitilojen &amp; työympäristön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Google Shape;22;p3">
            <a:extLst>
              <a:ext uri="{FF2B5EF4-FFF2-40B4-BE49-F238E27FC236}">
                <a16:creationId xmlns:a16="http://schemas.microsoft.com/office/drawing/2014/main" id="{ECF327DE-FCDF-34D9-2C8F-40E8C1E5BEA4}"/>
              </a:ext>
            </a:extLst>
          </p:cNvPr>
          <p:cNvSpPr/>
          <p:nvPr/>
        </p:nvSpPr>
        <p:spPr>
          <a:xfrm>
            <a:off x="4496868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A73D0D32-7515-B236-F1DA-906D6685F9ED}"/>
              </a:ext>
            </a:extLst>
          </p:cNvPr>
          <p:cNvSpPr/>
          <p:nvPr/>
        </p:nvSpPr>
        <p:spPr>
          <a:xfrm>
            <a:off x="6039070" y="575398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Alihankkijiden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22;p3">
            <a:extLst>
              <a:ext uri="{FF2B5EF4-FFF2-40B4-BE49-F238E27FC236}">
                <a16:creationId xmlns:a16="http://schemas.microsoft.com/office/drawing/2014/main" id="{CFA59A53-8A40-4B6E-E488-CC799314795B}"/>
              </a:ext>
            </a:extLst>
          </p:cNvPr>
          <p:cNvSpPr/>
          <p:nvPr/>
        </p:nvSpPr>
        <p:spPr>
          <a:xfrm>
            <a:off x="275730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22;p3">
            <a:extLst>
              <a:ext uri="{FF2B5EF4-FFF2-40B4-BE49-F238E27FC236}">
                <a16:creationId xmlns:a16="http://schemas.microsoft.com/office/drawing/2014/main" id="{14B7AF86-B46C-7926-6D18-F87134A3E32D}"/>
              </a:ext>
            </a:extLst>
          </p:cNvPr>
          <p:cNvSpPr/>
          <p:nvPr/>
        </p:nvSpPr>
        <p:spPr>
          <a:xfrm>
            <a:off x="2816236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005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Myynti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3" name="Google Shape;22;p3">
            <a:extLst>
              <a:ext uri="{FF2B5EF4-FFF2-40B4-BE49-F238E27FC236}">
                <a16:creationId xmlns:a16="http://schemas.microsoft.com/office/drawing/2014/main" id="{5D01E3E6-C215-80D0-48B7-969A928B4AC2}"/>
              </a:ext>
            </a:extLst>
          </p:cNvPr>
          <p:cNvSpPr/>
          <p:nvPr/>
        </p:nvSpPr>
        <p:spPr>
          <a:xfrm>
            <a:off x="2816236" y="3898020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Markkinointi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4" name="Google Shape;22;p3">
            <a:extLst>
              <a:ext uri="{FF2B5EF4-FFF2-40B4-BE49-F238E27FC236}">
                <a16:creationId xmlns:a16="http://schemas.microsoft.com/office/drawing/2014/main" id="{9C73D155-A739-699C-A822-AB5314967BF4}"/>
              </a:ext>
            </a:extLst>
          </p:cNvPr>
          <p:cNvSpPr/>
          <p:nvPr/>
        </p:nvSpPr>
        <p:spPr>
          <a:xfrm>
            <a:off x="4378670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Tuotanto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5" name="Google Shape;22;p3">
            <a:extLst>
              <a:ext uri="{FF2B5EF4-FFF2-40B4-BE49-F238E27FC236}">
                <a16:creationId xmlns:a16="http://schemas.microsoft.com/office/drawing/2014/main" id="{FA88D075-72A7-FCAE-DD19-2E0106625521}"/>
              </a:ext>
            </a:extLst>
          </p:cNvPr>
          <p:cNvSpPr/>
          <p:nvPr/>
        </p:nvSpPr>
        <p:spPr>
          <a:xfrm>
            <a:off x="4437604" y="3353438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Tuotannonsuunnittelu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6" name="Google Shape;22;p3">
            <a:extLst>
              <a:ext uri="{FF2B5EF4-FFF2-40B4-BE49-F238E27FC236}">
                <a16:creationId xmlns:a16="http://schemas.microsoft.com/office/drawing/2014/main" id="{F7BFA508-2550-DB13-0017-8FA95FC52F2E}"/>
              </a:ext>
            </a:extLst>
          </p:cNvPr>
          <p:cNvSpPr/>
          <p:nvPr/>
        </p:nvSpPr>
        <p:spPr>
          <a:xfrm>
            <a:off x="4437604" y="389802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Materiaalien hallinta</a:t>
            </a:r>
          </a:p>
        </p:txBody>
      </p:sp>
      <p:sp>
        <p:nvSpPr>
          <p:cNvPr id="77" name="Google Shape;22;p3">
            <a:extLst>
              <a:ext uri="{FF2B5EF4-FFF2-40B4-BE49-F238E27FC236}">
                <a16:creationId xmlns:a16="http://schemas.microsoft.com/office/drawing/2014/main" id="{78E592C3-C012-0C14-2ED9-6C41D01B6F87}"/>
              </a:ext>
            </a:extLst>
          </p:cNvPr>
          <p:cNvSpPr/>
          <p:nvPr/>
        </p:nvSpPr>
        <p:spPr>
          <a:xfrm>
            <a:off x="5987072" y="3130673"/>
            <a:ext cx="1548000" cy="1339712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8" name="Google Shape;22;p3">
            <a:extLst>
              <a:ext uri="{FF2B5EF4-FFF2-40B4-BE49-F238E27FC236}">
                <a16:creationId xmlns:a16="http://schemas.microsoft.com/office/drawing/2014/main" id="{F646506F-BE6F-C1F3-F05A-FDA3F0A84ED0}"/>
              </a:ext>
            </a:extLst>
          </p:cNvPr>
          <p:cNvSpPr/>
          <p:nvPr/>
        </p:nvSpPr>
        <p:spPr>
          <a:xfrm>
            <a:off x="6046006" y="3353438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Toimitusten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0" name="Google Shape;22;p3">
            <a:extLst>
              <a:ext uri="{FF2B5EF4-FFF2-40B4-BE49-F238E27FC236}">
                <a16:creationId xmlns:a16="http://schemas.microsoft.com/office/drawing/2014/main" id="{2113BAEF-99FC-4F97-30CC-52FE5EBF29B7}"/>
              </a:ext>
            </a:extLst>
          </p:cNvPr>
          <p:cNvSpPr/>
          <p:nvPr/>
        </p:nvSpPr>
        <p:spPr>
          <a:xfrm>
            <a:off x="4279272" y="1509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005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Asiakaskohtaamisten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1" name="Google Shape;22;p3">
            <a:extLst>
              <a:ext uri="{FF2B5EF4-FFF2-40B4-BE49-F238E27FC236}">
                <a16:creationId xmlns:a16="http://schemas.microsoft.com/office/drawing/2014/main" id="{E93B656C-07DF-6E40-ABFB-9B91ACD30C3F}"/>
              </a:ext>
            </a:extLst>
          </p:cNvPr>
          <p:cNvSpPr/>
          <p:nvPr/>
        </p:nvSpPr>
        <p:spPr>
          <a:xfrm>
            <a:off x="8094215" y="2373668"/>
            <a:ext cx="1546862" cy="1844757"/>
          </a:xfrm>
          <a:prstGeom prst="roundRect">
            <a:avLst>
              <a:gd name="adj" fmla="val 6703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4" name="Google Shape;22;p3">
            <a:extLst>
              <a:ext uri="{FF2B5EF4-FFF2-40B4-BE49-F238E27FC236}">
                <a16:creationId xmlns:a16="http://schemas.microsoft.com/office/drawing/2014/main" id="{E4835218-7578-FDCB-B7E6-6907F05AAE1E}"/>
              </a:ext>
            </a:extLst>
          </p:cNvPr>
          <p:cNvSpPr/>
          <p:nvPr/>
        </p:nvSpPr>
        <p:spPr>
          <a:xfrm>
            <a:off x="8161880" y="1260330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Rahoitussuunnittelu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5" name="Google Shape;22;p3">
            <a:extLst>
              <a:ext uri="{FF2B5EF4-FFF2-40B4-BE49-F238E27FC236}">
                <a16:creationId xmlns:a16="http://schemas.microsoft.com/office/drawing/2014/main" id="{FACF12BC-8A93-4934-8972-212D69E82D04}"/>
              </a:ext>
            </a:extLst>
          </p:cNvPr>
          <p:cNvSpPr/>
          <p:nvPr/>
        </p:nvSpPr>
        <p:spPr>
          <a:xfrm>
            <a:off x="8161880" y="1804912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Kirjanpito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6" name="Google Shape;22;p3">
            <a:extLst>
              <a:ext uri="{FF2B5EF4-FFF2-40B4-BE49-F238E27FC236}">
                <a16:creationId xmlns:a16="http://schemas.microsoft.com/office/drawing/2014/main" id="{31DABA7E-252A-ADA2-D864-90F5D14202FA}"/>
              </a:ext>
            </a:extLst>
          </p:cNvPr>
          <p:cNvSpPr/>
          <p:nvPr/>
        </p:nvSpPr>
        <p:spPr>
          <a:xfrm>
            <a:off x="8161880" y="2584583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Teknologia-alustat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7" name="Google Shape;22;p3">
            <a:extLst>
              <a:ext uri="{FF2B5EF4-FFF2-40B4-BE49-F238E27FC236}">
                <a16:creationId xmlns:a16="http://schemas.microsoft.com/office/drawing/2014/main" id="{6AEFCA80-4841-3FB1-088A-81E0B13582B4}"/>
              </a:ext>
            </a:extLst>
          </p:cNvPr>
          <p:cNvSpPr/>
          <p:nvPr/>
        </p:nvSpPr>
        <p:spPr>
          <a:xfrm>
            <a:off x="8161880" y="3129165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Infra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8" name="Google Shape;22;p3">
            <a:extLst>
              <a:ext uri="{FF2B5EF4-FFF2-40B4-BE49-F238E27FC236}">
                <a16:creationId xmlns:a16="http://schemas.microsoft.com/office/drawing/2014/main" id="{76D3D844-8A61-B438-EC74-8CC2039D2ADB}"/>
              </a:ext>
            </a:extLst>
          </p:cNvPr>
          <p:cNvSpPr/>
          <p:nvPr/>
        </p:nvSpPr>
        <p:spPr>
          <a:xfrm>
            <a:off x="8093077" y="4288570"/>
            <a:ext cx="1548000" cy="713398"/>
          </a:xfrm>
          <a:prstGeom prst="roundRect">
            <a:avLst>
              <a:gd name="adj" fmla="val 13262"/>
            </a:avLst>
          </a:prstGeom>
          <a:solidFill>
            <a:schemeClr val="bg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9" name="Google Shape;22;p3">
            <a:extLst>
              <a:ext uri="{FF2B5EF4-FFF2-40B4-BE49-F238E27FC236}">
                <a16:creationId xmlns:a16="http://schemas.microsoft.com/office/drawing/2014/main" id="{2E3E0BA4-5479-388F-421F-8DC527103F51}"/>
              </a:ext>
            </a:extLst>
          </p:cNvPr>
          <p:cNvSpPr/>
          <p:nvPr/>
        </p:nvSpPr>
        <p:spPr>
          <a:xfrm>
            <a:off x="8082023" y="5070057"/>
            <a:ext cx="1546862" cy="1292400"/>
          </a:xfrm>
          <a:prstGeom prst="roundRect">
            <a:avLst>
              <a:gd name="adj" fmla="val 10644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defRPr/>
            </a:pP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Turvallisuus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1" name="Google Shape;22;p3">
            <a:extLst>
              <a:ext uri="{FF2B5EF4-FFF2-40B4-BE49-F238E27FC236}">
                <a16:creationId xmlns:a16="http://schemas.microsoft.com/office/drawing/2014/main" id="{C03AFB4D-ABE1-239A-C71D-D646C9A6EAF7}"/>
              </a:ext>
            </a:extLst>
          </p:cNvPr>
          <p:cNvSpPr/>
          <p:nvPr/>
        </p:nvSpPr>
        <p:spPr>
          <a:xfrm>
            <a:off x="8161880" y="4476916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Lakiasiat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2" name="Google Shape;22;p3">
            <a:extLst>
              <a:ext uri="{FF2B5EF4-FFF2-40B4-BE49-F238E27FC236}">
                <a16:creationId xmlns:a16="http://schemas.microsoft.com/office/drawing/2014/main" id="{34EA4144-3A4E-E950-C6C8-95F5E1804D1B}"/>
              </a:ext>
            </a:extLst>
          </p:cNvPr>
          <p:cNvSpPr/>
          <p:nvPr/>
        </p:nvSpPr>
        <p:spPr>
          <a:xfrm>
            <a:off x="8161880" y="528097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Toimitilaturvallisuus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3" name="Google Shape;22;p3">
            <a:extLst>
              <a:ext uri="{FF2B5EF4-FFF2-40B4-BE49-F238E27FC236}">
                <a16:creationId xmlns:a16="http://schemas.microsoft.com/office/drawing/2014/main" id="{C0B6C3BD-2CDB-6762-7F23-84EA11710AF1}"/>
              </a:ext>
            </a:extLst>
          </p:cNvPr>
          <p:cNvSpPr/>
          <p:nvPr/>
        </p:nvSpPr>
        <p:spPr>
          <a:xfrm>
            <a:off x="8161880" y="5825553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Tietoturva &amp; tietosuoja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4" name="Google Shape;22;p3">
            <a:extLst>
              <a:ext uri="{FF2B5EF4-FFF2-40B4-BE49-F238E27FC236}">
                <a16:creationId xmlns:a16="http://schemas.microsoft.com/office/drawing/2014/main" id="{606B02B4-5391-F5AB-862D-3B64898524A8}"/>
              </a:ext>
            </a:extLst>
          </p:cNvPr>
          <p:cNvSpPr/>
          <p:nvPr/>
        </p:nvSpPr>
        <p:spPr>
          <a:xfrm>
            <a:off x="8174024" y="3683477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IT-asiakastuki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5" name="Pyöristetty suorakulmio 94">
            <a:extLst>
              <a:ext uri="{FF2B5EF4-FFF2-40B4-BE49-F238E27FC236}">
                <a16:creationId xmlns:a16="http://schemas.microsoft.com/office/drawing/2014/main" id="{3C549DAC-1934-2134-1359-D28CB2702235}"/>
              </a:ext>
            </a:extLst>
          </p:cNvPr>
          <p:cNvSpPr/>
          <p:nvPr/>
        </p:nvSpPr>
        <p:spPr>
          <a:xfrm>
            <a:off x="10162556" y="5865938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lvl="0" algn="ctr">
              <a:defRPr/>
            </a:pPr>
            <a:r>
              <a:rPr lang="fi-FI" sz="100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Strateginen arvo</a:t>
            </a:r>
          </a:p>
        </p:txBody>
      </p:sp>
      <p:sp>
        <p:nvSpPr>
          <p:cNvPr id="97" name="Google Shape;33;p3">
            <a:extLst>
              <a:ext uri="{FF2B5EF4-FFF2-40B4-BE49-F238E27FC236}">
                <a16:creationId xmlns:a16="http://schemas.microsoft.com/office/drawing/2014/main" id="{87FF5C98-002D-53C1-02D1-8F4162D1B5A0}"/>
              </a:ext>
            </a:extLst>
          </p:cNvPr>
          <p:cNvSpPr/>
          <p:nvPr/>
        </p:nvSpPr>
        <p:spPr>
          <a:xfrm>
            <a:off x="10229851" y="6148684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8" name="Google Shape;34;p3">
            <a:extLst>
              <a:ext uri="{FF2B5EF4-FFF2-40B4-BE49-F238E27FC236}">
                <a16:creationId xmlns:a16="http://schemas.microsoft.com/office/drawing/2014/main" id="{0A0BFB07-F54D-9FCB-05D7-F544615B547B}"/>
              </a:ext>
            </a:extLst>
          </p:cNvPr>
          <p:cNvSpPr/>
          <p:nvPr/>
        </p:nvSpPr>
        <p:spPr>
          <a:xfrm>
            <a:off x="10229851" y="6319373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9" name="Google Shape;35;p3">
            <a:extLst>
              <a:ext uri="{FF2B5EF4-FFF2-40B4-BE49-F238E27FC236}">
                <a16:creationId xmlns:a16="http://schemas.microsoft.com/office/drawing/2014/main" id="{CD25E50D-582B-B9E2-870C-3AB8CF33B520}"/>
              </a:ext>
            </a:extLst>
          </p:cNvPr>
          <p:cNvSpPr/>
          <p:nvPr/>
        </p:nvSpPr>
        <p:spPr>
          <a:xfrm>
            <a:off x="10229851" y="6490062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Google Shape;33;p3">
            <a:extLst>
              <a:ext uri="{FF2B5EF4-FFF2-40B4-BE49-F238E27FC236}">
                <a16:creationId xmlns:a16="http://schemas.microsoft.com/office/drawing/2014/main" id="{D0887127-4524-FADF-F43A-7C756415C741}"/>
              </a:ext>
            </a:extLst>
          </p:cNvPr>
          <p:cNvSpPr/>
          <p:nvPr/>
        </p:nvSpPr>
        <p:spPr>
          <a:xfrm>
            <a:off x="11194689" y="614595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" name="Google Shape;34;p3">
            <a:extLst>
              <a:ext uri="{FF2B5EF4-FFF2-40B4-BE49-F238E27FC236}">
                <a16:creationId xmlns:a16="http://schemas.microsoft.com/office/drawing/2014/main" id="{2AB043CF-BB05-3BF2-9B2A-4883E72986EA}"/>
              </a:ext>
            </a:extLst>
          </p:cNvPr>
          <p:cNvSpPr/>
          <p:nvPr/>
        </p:nvSpPr>
        <p:spPr>
          <a:xfrm>
            <a:off x="11194689" y="631664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35;p3">
            <a:extLst>
              <a:ext uri="{FF2B5EF4-FFF2-40B4-BE49-F238E27FC236}">
                <a16:creationId xmlns:a16="http://schemas.microsoft.com/office/drawing/2014/main" id="{32E52652-6103-430A-1B0A-AC7C0AD57BDC}"/>
              </a:ext>
            </a:extLst>
          </p:cNvPr>
          <p:cNvSpPr/>
          <p:nvPr/>
        </p:nvSpPr>
        <p:spPr>
          <a:xfrm>
            <a:off x="11194689" y="648733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" name="Google Shape;32;p3">
            <a:extLst>
              <a:ext uri="{FF2B5EF4-FFF2-40B4-BE49-F238E27FC236}">
                <a16:creationId xmlns:a16="http://schemas.microsoft.com/office/drawing/2014/main" id="{E97B5532-565E-4191-AA5C-E951D883CE6A}"/>
              </a:ext>
            </a:extLst>
          </p:cNvPr>
          <p:cNvSpPr/>
          <p:nvPr/>
        </p:nvSpPr>
        <p:spPr>
          <a:xfrm>
            <a:off x="7330466" y="335998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" name="Google Shape;34;p3">
            <a:extLst>
              <a:ext uri="{FF2B5EF4-FFF2-40B4-BE49-F238E27FC236}">
                <a16:creationId xmlns:a16="http://schemas.microsoft.com/office/drawing/2014/main" id="{7D3BB22C-4F44-6515-201D-8F8D3D24F126}"/>
              </a:ext>
            </a:extLst>
          </p:cNvPr>
          <p:cNvSpPr/>
          <p:nvPr/>
        </p:nvSpPr>
        <p:spPr>
          <a:xfrm>
            <a:off x="4100651" y="3909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35;p3">
            <a:extLst>
              <a:ext uri="{FF2B5EF4-FFF2-40B4-BE49-F238E27FC236}">
                <a16:creationId xmlns:a16="http://schemas.microsoft.com/office/drawing/2014/main" id="{687EE287-BFDE-0C86-6AC8-E4796FF53A00}"/>
              </a:ext>
            </a:extLst>
          </p:cNvPr>
          <p:cNvSpPr/>
          <p:nvPr/>
        </p:nvSpPr>
        <p:spPr>
          <a:xfrm>
            <a:off x="4100652" y="335343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33;p3">
            <a:extLst>
              <a:ext uri="{FF2B5EF4-FFF2-40B4-BE49-F238E27FC236}">
                <a16:creationId xmlns:a16="http://schemas.microsoft.com/office/drawing/2014/main" id="{EE39E39C-C10E-FF70-9BA7-1637856C0E8B}"/>
              </a:ext>
            </a:extLst>
          </p:cNvPr>
          <p:cNvSpPr/>
          <p:nvPr/>
        </p:nvSpPr>
        <p:spPr>
          <a:xfrm>
            <a:off x="2460590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" name="Google Shape;33;p3">
            <a:extLst>
              <a:ext uri="{FF2B5EF4-FFF2-40B4-BE49-F238E27FC236}">
                <a16:creationId xmlns:a16="http://schemas.microsoft.com/office/drawing/2014/main" id="{46646936-4632-1495-64A8-37676CB35C80}"/>
              </a:ext>
            </a:extLst>
          </p:cNvPr>
          <p:cNvSpPr/>
          <p:nvPr/>
        </p:nvSpPr>
        <p:spPr>
          <a:xfrm>
            <a:off x="4010766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Google Shape;32;p3">
            <a:extLst>
              <a:ext uri="{FF2B5EF4-FFF2-40B4-BE49-F238E27FC236}">
                <a16:creationId xmlns:a16="http://schemas.microsoft.com/office/drawing/2014/main" id="{667945E8-280B-F8B0-A7C4-989C166E50CC}"/>
              </a:ext>
            </a:extLst>
          </p:cNvPr>
          <p:cNvSpPr/>
          <p:nvPr/>
        </p:nvSpPr>
        <p:spPr>
          <a:xfrm>
            <a:off x="9456401" y="371227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" name="Google Shape;32;p3">
            <a:extLst>
              <a:ext uri="{FF2B5EF4-FFF2-40B4-BE49-F238E27FC236}">
                <a16:creationId xmlns:a16="http://schemas.microsoft.com/office/drawing/2014/main" id="{6BFB20CD-31B9-375F-760A-7258D1DC6255}"/>
              </a:ext>
            </a:extLst>
          </p:cNvPr>
          <p:cNvSpPr/>
          <p:nvPr/>
        </p:nvSpPr>
        <p:spPr>
          <a:xfrm>
            <a:off x="9456401" y="315174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32;p3">
            <a:extLst>
              <a:ext uri="{FF2B5EF4-FFF2-40B4-BE49-F238E27FC236}">
                <a16:creationId xmlns:a16="http://schemas.microsoft.com/office/drawing/2014/main" id="{7DF4EE5A-65D6-C890-09FC-EEDBF211BD2A}"/>
              </a:ext>
            </a:extLst>
          </p:cNvPr>
          <p:cNvSpPr/>
          <p:nvPr/>
        </p:nvSpPr>
        <p:spPr>
          <a:xfrm>
            <a:off x="9456401" y="260354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33;p3">
            <a:extLst>
              <a:ext uri="{FF2B5EF4-FFF2-40B4-BE49-F238E27FC236}">
                <a16:creationId xmlns:a16="http://schemas.microsoft.com/office/drawing/2014/main" id="{1613F9E3-813B-F8B7-05C5-51A4046E4AB8}"/>
              </a:ext>
            </a:extLst>
          </p:cNvPr>
          <p:cNvSpPr/>
          <p:nvPr/>
        </p:nvSpPr>
        <p:spPr>
          <a:xfrm>
            <a:off x="9456401" y="129370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33;p3">
            <a:extLst>
              <a:ext uri="{FF2B5EF4-FFF2-40B4-BE49-F238E27FC236}">
                <a16:creationId xmlns:a16="http://schemas.microsoft.com/office/drawing/2014/main" id="{A1046741-6D32-2FB1-E536-50FD494BEDC9}"/>
              </a:ext>
            </a:extLst>
          </p:cNvPr>
          <p:cNvSpPr/>
          <p:nvPr/>
        </p:nvSpPr>
        <p:spPr>
          <a:xfrm>
            <a:off x="9456401" y="182600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581E35B5-BFDB-7903-9FAD-DA49FD503E70}"/>
              </a:ext>
            </a:extLst>
          </p:cNvPr>
          <p:cNvSpPr/>
          <p:nvPr/>
        </p:nvSpPr>
        <p:spPr>
          <a:xfrm>
            <a:off x="7330466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33;p3">
            <a:extLst>
              <a:ext uri="{FF2B5EF4-FFF2-40B4-BE49-F238E27FC236}">
                <a16:creationId xmlns:a16="http://schemas.microsoft.com/office/drawing/2014/main" id="{6DFD6770-1104-CCA3-A05C-F668915D7A63}"/>
              </a:ext>
            </a:extLst>
          </p:cNvPr>
          <p:cNvSpPr/>
          <p:nvPr/>
        </p:nvSpPr>
        <p:spPr>
          <a:xfrm>
            <a:off x="7330466" y="208753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34;p3">
            <a:extLst>
              <a:ext uri="{FF2B5EF4-FFF2-40B4-BE49-F238E27FC236}">
                <a16:creationId xmlns:a16="http://schemas.microsoft.com/office/drawing/2014/main" id="{7046E3C7-4ED3-EFFA-6C8A-D9CE3C8758B5}"/>
              </a:ext>
            </a:extLst>
          </p:cNvPr>
          <p:cNvSpPr/>
          <p:nvPr/>
        </p:nvSpPr>
        <p:spPr>
          <a:xfrm>
            <a:off x="5562275" y="1512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33;p3">
            <a:extLst>
              <a:ext uri="{FF2B5EF4-FFF2-40B4-BE49-F238E27FC236}">
                <a16:creationId xmlns:a16="http://schemas.microsoft.com/office/drawing/2014/main" id="{44BB982E-D3F5-4F09-BA96-85CC4D5710B2}"/>
              </a:ext>
            </a:extLst>
          </p:cNvPr>
          <p:cNvSpPr/>
          <p:nvPr/>
        </p:nvSpPr>
        <p:spPr>
          <a:xfrm>
            <a:off x="2458415" y="208099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34;p3">
            <a:extLst>
              <a:ext uri="{FF2B5EF4-FFF2-40B4-BE49-F238E27FC236}">
                <a16:creationId xmlns:a16="http://schemas.microsoft.com/office/drawing/2014/main" id="{E81E765F-93FF-1663-E5F2-7DD3EA139307}"/>
              </a:ext>
            </a:extLst>
          </p:cNvPr>
          <p:cNvSpPr/>
          <p:nvPr/>
        </p:nvSpPr>
        <p:spPr>
          <a:xfrm>
            <a:off x="2460590" y="337444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6" name="Google Shape;33;p3">
            <a:extLst>
              <a:ext uri="{FF2B5EF4-FFF2-40B4-BE49-F238E27FC236}">
                <a16:creationId xmlns:a16="http://schemas.microsoft.com/office/drawing/2014/main" id="{0ACA0071-EE41-5344-E34E-35DE75CC40B3}"/>
              </a:ext>
            </a:extLst>
          </p:cNvPr>
          <p:cNvSpPr/>
          <p:nvPr/>
        </p:nvSpPr>
        <p:spPr>
          <a:xfrm>
            <a:off x="2460590" y="393023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7" name="Google Shape;33;p3">
            <a:extLst>
              <a:ext uri="{FF2B5EF4-FFF2-40B4-BE49-F238E27FC236}">
                <a16:creationId xmlns:a16="http://schemas.microsoft.com/office/drawing/2014/main" id="{871F4343-41FC-E931-C33E-24F4114304A3}"/>
              </a:ext>
            </a:extLst>
          </p:cNvPr>
          <p:cNvSpPr/>
          <p:nvPr/>
        </p:nvSpPr>
        <p:spPr>
          <a:xfrm>
            <a:off x="5714218" y="335745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8" name="Google Shape;33;p3">
            <a:extLst>
              <a:ext uri="{FF2B5EF4-FFF2-40B4-BE49-F238E27FC236}">
                <a16:creationId xmlns:a16="http://schemas.microsoft.com/office/drawing/2014/main" id="{E6B69EDA-3F93-AD58-AF08-2F321C86FA42}"/>
              </a:ext>
            </a:extLst>
          </p:cNvPr>
          <p:cNvSpPr/>
          <p:nvPr/>
        </p:nvSpPr>
        <p:spPr>
          <a:xfrm>
            <a:off x="5722791" y="3909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9" name="Google Shape;33;p3">
            <a:extLst>
              <a:ext uri="{FF2B5EF4-FFF2-40B4-BE49-F238E27FC236}">
                <a16:creationId xmlns:a16="http://schemas.microsoft.com/office/drawing/2014/main" id="{8ACF7E3F-FE72-0176-3C97-67FB7795F372}"/>
              </a:ext>
            </a:extLst>
          </p:cNvPr>
          <p:cNvSpPr/>
          <p:nvPr/>
        </p:nvSpPr>
        <p:spPr>
          <a:xfrm>
            <a:off x="2457515" y="522999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0" name="Google Shape;33;p3">
            <a:extLst>
              <a:ext uri="{FF2B5EF4-FFF2-40B4-BE49-F238E27FC236}">
                <a16:creationId xmlns:a16="http://schemas.microsoft.com/office/drawing/2014/main" id="{EB4CC9D1-DCD5-11E5-B409-CB1BBB1E52F5}"/>
              </a:ext>
            </a:extLst>
          </p:cNvPr>
          <p:cNvSpPr/>
          <p:nvPr/>
        </p:nvSpPr>
        <p:spPr>
          <a:xfrm>
            <a:off x="2465366" y="576696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2" name="Google Shape;33;p3">
            <a:extLst>
              <a:ext uri="{FF2B5EF4-FFF2-40B4-BE49-F238E27FC236}">
                <a16:creationId xmlns:a16="http://schemas.microsoft.com/office/drawing/2014/main" id="{DF03C48A-E01F-5B1D-D1DC-4A613BF68838}"/>
              </a:ext>
            </a:extLst>
          </p:cNvPr>
          <p:cNvSpPr/>
          <p:nvPr/>
        </p:nvSpPr>
        <p:spPr>
          <a:xfrm>
            <a:off x="4014529" y="520940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3" name="Google Shape;33;p3">
            <a:extLst>
              <a:ext uri="{FF2B5EF4-FFF2-40B4-BE49-F238E27FC236}">
                <a16:creationId xmlns:a16="http://schemas.microsoft.com/office/drawing/2014/main" id="{575C607F-5F4C-5698-AB82-A3883347EB66}"/>
              </a:ext>
            </a:extLst>
          </p:cNvPr>
          <p:cNvSpPr/>
          <p:nvPr/>
        </p:nvSpPr>
        <p:spPr>
          <a:xfrm>
            <a:off x="4002348" y="576371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0" name="Google Shape;33;p3">
            <a:extLst>
              <a:ext uri="{FF2B5EF4-FFF2-40B4-BE49-F238E27FC236}">
                <a16:creationId xmlns:a16="http://schemas.microsoft.com/office/drawing/2014/main" id="{9C941DB3-24B4-A841-B81D-F2D5E0244DC1}"/>
              </a:ext>
            </a:extLst>
          </p:cNvPr>
          <p:cNvSpPr/>
          <p:nvPr/>
        </p:nvSpPr>
        <p:spPr>
          <a:xfrm>
            <a:off x="5779372" y="522683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0" name="Google Shape;33;p3">
            <a:extLst>
              <a:ext uri="{FF2B5EF4-FFF2-40B4-BE49-F238E27FC236}">
                <a16:creationId xmlns:a16="http://schemas.microsoft.com/office/drawing/2014/main" id="{176037FE-5E7B-4ABD-29C7-03DB68241A36}"/>
              </a:ext>
            </a:extLst>
          </p:cNvPr>
          <p:cNvSpPr/>
          <p:nvPr/>
        </p:nvSpPr>
        <p:spPr>
          <a:xfrm>
            <a:off x="5765701" y="577166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1" name="Google Shape;33;p3">
            <a:extLst>
              <a:ext uri="{FF2B5EF4-FFF2-40B4-BE49-F238E27FC236}">
                <a16:creationId xmlns:a16="http://schemas.microsoft.com/office/drawing/2014/main" id="{D67A0B7A-2459-45B5-04CB-5B7335665BC3}"/>
              </a:ext>
            </a:extLst>
          </p:cNvPr>
          <p:cNvSpPr/>
          <p:nvPr/>
        </p:nvSpPr>
        <p:spPr>
          <a:xfrm>
            <a:off x="7313999" y="5214432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2" name="Google Shape;33;p3">
            <a:extLst>
              <a:ext uri="{FF2B5EF4-FFF2-40B4-BE49-F238E27FC236}">
                <a16:creationId xmlns:a16="http://schemas.microsoft.com/office/drawing/2014/main" id="{B6127659-C349-E679-61A5-2040A991B6ED}"/>
              </a:ext>
            </a:extLst>
          </p:cNvPr>
          <p:cNvSpPr/>
          <p:nvPr/>
        </p:nvSpPr>
        <p:spPr>
          <a:xfrm>
            <a:off x="7302617" y="5754932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3" name="Google Shape;33;p3">
            <a:extLst>
              <a:ext uri="{FF2B5EF4-FFF2-40B4-BE49-F238E27FC236}">
                <a16:creationId xmlns:a16="http://schemas.microsoft.com/office/drawing/2014/main" id="{302AE479-27F8-C361-FBED-79CB6165DBCD}"/>
              </a:ext>
            </a:extLst>
          </p:cNvPr>
          <p:cNvSpPr/>
          <p:nvPr/>
        </p:nvSpPr>
        <p:spPr>
          <a:xfrm>
            <a:off x="9456401" y="449469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4" name="Google Shape;33;p3">
            <a:extLst>
              <a:ext uri="{FF2B5EF4-FFF2-40B4-BE49-F238E27FC236}">
                <a16:creationId xmlns:a16="http://schemas.microsoft.com/office/drawing/2014/main" id="{F30D9244-EFD2-5861-C2E2-40FCA5CFA849}"/>
              </a:ext>
            </a:extLst>
          </p:cNvPr>
          <p:cNvSpPr/>
          <p:nvPr/>
        </p:nvSpPr>
        <p:spPr>
          <a:xfrm>
            <a:off x="9456401" y="5298787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5" name="Google Shape;33;p3">
            <a:extLst>
              <a:ext uri="{FF2B5EF4-FFF2-40B4-BE49-F238E27FC236}">
                <a16:creationId xmlns:a16="http://schemas.microsoft.com/office/drawing/2014/main" id="{B66EF981-EFE6-3B01-D723-51BD0A239009}"/>
              </a:ext>
            </a:extLst>
          </p:cNvPr>
          <p:cNvSpPr/>
          <p:nvPr/>
        </p:nvSpPr>
        <p:spPr>
          <a:xfrm>
            <a:off x="9456401" y="5848394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005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6" name="Google Shape;33;p3">
            <a:extLst>
              <a:ext uri="{FF2B5EF4-FFF2-40B4-BE49-F238E27FC236}">
                <a16:creationId xmlns:a16="http://schemas.microsoft.com/office/drawing/2014/main" id="{A1F7CFD6-4180-1772-2A40-F06FC8BCE70E}"/>
              </a:ext>
            </a:extLst>
          </p:cNvPr>
          <p:cNvSpPr/>
          <p:nvPr/>
        </p:nvSpPr>
        <p:spPr>
          <a:xfrm>
            <a:off x="11360087" y="126033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7" name="Google Shape;33;p3">
            <a:extLst>
              <a:ext uri="{FF2B5EF4-FFF2-40B4-BE49-F238E27FC236}">
                <a16:creationId xmlns:a16="http://schemas.microsoft.com/office/drawing/2014/main" id="{CC7D5D20-5172-F13F-8A54-3ECA7917A397}"/>
              </a:ext>
            </a:extLst>
          </p:cNvPr>
          <p:cNvSpPr/>
          <p:nvPr/>
        </p:nvSpPr>
        <p:spPr>
          <a:xfrm>
            <a:off x="11360087" y="1832043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8" name="Google Shape;33;p3">
            <a:extLst>
              <a:ext uri="{FF2B5EF4-FFF2-40B4-BE49-F238E27FC236}">
                <a16:creationId xmlns:a16="http://schemas.microsoft.com/office/drawing/2014/main" id="{FC045279-15E8-B0C7-A885-AC250AF457F1}"/>
              </a:ext>
            </a:extLst>
          </p:cNvPr>
          <p:cNvSpPr/>
          <p:nvPr/>
        </p:nvSpPr>
        <p:spPr>
          <a:xfrm>
            <a:off x="11360087" y="239318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9" name="Google Shape;33;p3">
            <a:extLst>
              <a:ext uri="{FF2B5EF4-FFF2-40B4-BE49-F238E27FC236}">
                <a16:creationId xmlns:a16="http://schemas.microsoft.com/office/drawing/2014/main" id="{A41C68E5-57D1-021A-6D56-3D6636E03161}"/>
              </a:ext>
            </a:extLst>
          </p:cNvPr>
          <p:cNvSpPr/>
          <p:nvPr/>
        </p:nvSpPr>
        <p:spPr>
          <a:xfrm>
            <a:off x="11360087" y="298219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0" name="Google Shape;34;p3">
            <a:extLst>
              <a:ext uri="{FF2B5EF4-FFF2-40B4-BE49-F238E27FC236}">
                <a16:creationId xmlns:a16="http://schemas.microsoft.com/office/drawing/2014/main" id="{FBD0B98F-4043-075D-C75C-BDAA6534D01E}"/>
              </a:ext>
            </a:extLst>
          </p:cNvPr>
          <p:cNvSpPr/>
          <p:nvPr/>
        </p:nvSpPr>
        <p:spPr>
          <a:xfrm>
            <a:off x="11371125" y="353475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1" name="Google Shape;22;p3">
            <a:extLst>
              <a:ext uri="{FF2B5EF4-FFF2-40B4-BE49-F238E27FC236}">
                <a16:creationId xmlns:a16="http://schemas.microsoft.com/office/drawing/2014/main" id="{42126AD3-0558-60A2-1FBE-93EABFF66989}"/>
              </a:ext>
            </a:extLst>
          </p:cNvPr>
          <p:cNvSpPr/>
          <p:nvPr/>
        </p:nvSpPr>
        <p:spPr>
          <a:xfrm>
            <a:off x="10068690" y="4080984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Kehittämisen hallinta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2" name="Google Shape;34;p3">
            <a:extLst>
              <a:ext uri="{FF2B5EF4-FFF2-40B4-BE49-F238E27FC236}">
                <a16:creationId xmlns:a16="http://schemas.microsoft.com/office/drawing/2014/main" id="{427A1780-328F-7F9D-13B7-F29FE75A1FCF}"/>
              </a:ext>
            </a:extLst>
          </p:cNvPr>
          <p:cNvSpPr/>
          <p:nvPr/>
        </p:nvSpPr>
        <p:spPr>
          <a:xfrm>
            <a:off x="11371125" y="408723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7BB620E4-BAE0-DC1E-168A-7D631BDBA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22" name="Dian numeron paikkamerkki 21">
            <a:extLst>
              <a:ext uri="{FF2B5EF4-FFF2-40B4-BE49-F238E27FC236}">
                <a16:creationId xmlns:a16="http://schemas.microsoft.com/office/drawing/2014/main" id="{E47C254F-B01B-307C-F93F-631C65D5A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8</a:t>
            </a:fld>
            <a:endParaRPr lang="fi-FI"/>
          </a:p>
        </p:txBody>
      </p:sp>
      <p:sp>
        <p:nvSpPr>
          <p:cNvPr id="165" name="Google Shape;22;p3">
            <a:extLst>
              <a:ext uri="{FF2B5EF4-FFF2-40B4-BE49-F238E27FC236}">
                <a16:creationId xmlns:a16="http://schemas.microsoft.com/office/drawing/2014/main" id="{CD687679-5BEA-30D9-1198-A92807E538C3}"/>
              </a:ext>
            </a:extLst>
          </p:cNvPr>
          <p:cNvSpPr/>
          <p:nvPr/>
        </p:nvSpPr>
        <p:spPr>
          <a:xfrm>
            <a:off x="6046005" y="3905299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Kuljetusten suunnittelu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5" name="Google Shape;32;p3">
            <a:extLst>
              <a:ext uri="{FF2B5EF4-FFF2-40B4-BE49-F238E27FC236}">
                <a16:creationId xmlns:a16="http://schemas.microsoft.com/office/drawing/2014/main" id="{9D8B3CDF-2A4E-8426-348E-F9323ECE7C55}"/>
              </a:ext>
            </a:extLst>
          </p:cNvPr>
          <p:cNvSpPr/>
          <p:nvPr/>
        </p:nvSpPr>
        <p:spPr>
          <a:xfrm>
            <a:off x="7330466" y="390957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Pyöristetty suorakulmio 1">
            <a:extLst>
              <a:ext uri="{FF2B5EF4-FFF2-40B4-BE49-F238E27FC236}">
                <a16:creationId xmlns:a16="http://schemas.microsoft.com/office/drawing/2014/main" id="{6ECD0D65-D622-8FD8-3314-C63F56A5FDF2}"/>
              </a:ext>
            </a:extLst>
          </p:cNvPr>
          <p:cNvSpPr/>
          <p:nvPr/>
        </p:nvSpPr>
        <p:spPr>
          <a:xfrm>
            <a:off x="10173141" y="4662832"/>
            <a:ext cx="1230224" cy="11093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Kehittämistarve</a:t>
            </a:r>
          </a:p>
        </p:txBody>
      </p:sp>
      <p:sp>
        <p:nvSpPr>
          <p:cNvPr id="52" name="Google Shape;33;p3">
            <a:extLst>
              <a:ext uri="{FF2B5EF4-FFF2-40B4-BE49-F238E27FC236}">
                <a16:creationId xmlns:a16="http://schemas.microsoft.com/office/drawing/2014/main" id="{DE80A5DB-D1CB-9742-B6AC-910A67F52C4B}"/>
              </a:ext>
            </a:extLst>
          </p:cNvPr>
          <p:cNvSpPr/>
          <p:nvPr/>
        </p:nvSpPr>
        <p:spPr>
          <a:xfrm>
            <a:off x="10240436" y="4911168"/>
            <a:ext cx="900000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Vähän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6" name="Google Shape;34;p3">
            <a:extLst>
              <a:ext uri="{FF2B5EF4-FFF2-40B4-BE49-F238E27FC236}">
                <a16:creationId xmlns:a16="http://schemas.microsoft.com/office/drawing/2014/main" id="{0219CC27-C557-023F-4280-D6C12372B25C}"/>
              </a:ext>
            </a:extLst>
          </p:cNvPr>
          <p:cNvSpPr/>
          <p:nvPr/>
        </p:nvSpPr>
        <p:spPr>
          <a:xfrm>
            <a:off x="10240436" y="5081857"/>
            <a:ext cx="900000" cy="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Jonkin verran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3" name="Google Shape;35;p3">
            <a:extLst>
              <a:ext uri="{FF2B5EF4-FFF2-40B4-BE49-F238E27FC236}">
                <a16:creationId xmlns:a16="http://schemas.microsoft.com/office/drawing/2014/main" id="{64BF05CD-85D3-C438-D58A-24EC4C7C603F}"/>
              </a:ext>
            </a:extLst>
          </p:cNvPr>
          <p:cNvSpPr/>
          <p:nvPr/>
        </p:nvSpPr>
        <p:spPr>
          <a:xfrm>
            <a:off x="10240436" y="5252546"/>
            <a:ext cx="900000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6" name="Google Shape;33;p3">
            <a:extLst>
              <a:ext uri="{FF2B5EF4-FFF2-40B4-BE49-F238E27FC236}">
                <a16:creationId xmlns:a16="http://schemas.microsoft.com/office/drawing/2014/main" id="{7555D462-7C21-6107-96C2-299FC1E7B064}"/>
              </a:ext>
            </a:extLst>
          </p:cNvPr>
          <p:cNvSpPr/>
          <p:nvPr/>
        </p:nvSpPr>
        <p:spPr>
          <a:xfrm>
            <a:off x="11205274" y="4908442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7" name="Google Shape;34;p3">
            <a:extLst>
              <a:ext uri="{FF2B5EF4-FFF2-40B4-BE49-F238E27FC236}">
                <a16:creationId xmlns:a16="http://schemas.microsoft.com/office/drawing/2014/main" id="{408FC92B-C67C-E8D9-640C-3E1C543FCBAD}"/>
              </a:ext>
            </a:extLst>
          </p:cNvPr>
          <p:cNvSpPr/>
          <p:nvPr/>
        </p:nvSpPr>
        <p:spPr>
          <a:xfrm>
            <a:off x="11205274" y="5079131"/>
            <a:ext cx="144937" cy="144000"/>
          </a:xfrm>
          <a:prstGeom prst="roundRect">
            <a:avLst>
              <a:gd name="adj" fmla="val 518"/>
            </a:avLst>
          </a:prstGeom>
          <a:gradFill flip="none" rotWithShape="1">
            <a:gsLst>
              <a:gs pos="100000">
                <a:srgbClr val="22EC00"/>
              </a:gs>
              <a:gs pos="0">
                <a:srgbClr val="FFE400"/>
              </a:gs>
            </a:gsLst>
            <a:lin ang="162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8" name="Google Shape;35;p3">
            <a:extLst>
              <a:ext uri="{FF2B5EF4-FFF2-40B4-BE49-F238E27FC236}">
                <a16:creationId xmlns:a16="http://schemas.microsoft.com/office/drawing/2014/main" id="{D350752F-1036-7251-FB04-F88CB4386961}"/>
              </a:ext>
            </a:extLst>
          </p:cNvPr>
          <p:cNvSpPr/>
          <p:nvPr/>
        </p:nvSpPr>
        <p:spPr>
          <a:xfrm>
            <a:off x="11205274" y="5249820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9" name="Google Shape;34;p3">
            <a:extLst>
              <a:ext uri="{FF2B5EF4-FFF2-40B4-BE49-F238E27FC236}">
                <a16:creationId xmlns:a16="http://schemas.microsoft.com/office/drawing/2014/main" id="{97BF9DB1-BC83-A51E-3A9C-EB76E640D3F6}"/>
              </a:ext>
            </a:extLst>
          </p:cNvPr>
          <p:cNvSpPr/>
          <p:nvPr/>
        </p:nvSpPr>
        <p:spPr>
          <a:xfrm>
            <a:off x="10240436" y="5423419"/>
            <a:ext cx="900000" cy="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Melko paljon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0" name="Google Shape;35;p3">
            <a:extLst>
              <a:ext uri="{FF2B5EF4-FFF2-40B4-BE49-F238E27FC236}">
                <a16:creationId xmlns:a16="http://schemas.microsoft.com/office/drawing/2014/main" id="{3599CB5E-0D46-DD58-6DF8-0493484897FD}"/>
              </a:ext>
            </a:extLst>
          </p:cNvPr>
          <p:cNvSpPr/>
          <p:nvPr/>
        </p:nvSpPr>
        <p:spPr>
          <a:xfrm>
            <a:off x="10240436" y="5594108"/>
            <a:ext cx="900000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Erittäin paljon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4" name="Google Shape;34;p3">
            <a:extLst>
              <a:ext uri="{FF2B5EF4-FFF2-40B4-BE49-F238E27FC236}">
                <a16:creationId xmlns:a16="http://schemas.microsoft.com/office/drawing/2014/main" id="{F8C6AED8-1634-D559-8AB5-D1582AE6EFFD}"/>
              </a:ext>
            </a:extLst>
          </p:cNvPr>
          <p:cNvSpPr/>
          <p:nvPr/>
        </p:nvSpPr>
        <p:spPr>
          <a:xfrm>
            <a:off x="11205274" y="5420693"/>
            <a:ext cx="144937" cy="144000"/>
          </a:xfrm>
          <a:prstGeom prst="roundRect">
            <a:avLst>
              <a:gd name="adj" fmla="val 518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4" name="Google Shape;35;p3">
            <a:extLst>
              <a:ext uri="{FF2B5EF4-FFF2-40B4-BE49-F238E27FC236}">
                <a16:creationId xmlns:a16="http://schemas.microsoft.com/office/drawing/2014/main" id="{2B58B31F-4CC0-FBA1-612D-F49264BBF4AE}"/>
              </a:ext>
            </a:extLst>
          </p:cNvPr>
          <p:cNvSpPr/>
          <p:nvPr/>
        </p:nvSpPr>
        <p:spPr>
          <a:xfrm>
            <a:off x="11205274" y="5591382"/>
            <a:ext cx="144937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2343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A66AA-CD3C-3B49-2405-C69C87EF8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uorakulmio 19">
            <a:extLst>
              <a:ext uri="{FF2B5EF4-FFF2-40B4-BE49-F238E27FC236}">
                <a16:creationId xmlns:a16="http://schemas.microsoft.com/office/drawing/2014/main" id="{7B2E71AF-FC1B-097C-229A-9546BDD6D025}"/>
              </a:ext>
            </a:extLst>
          </p:cNvPr>
          <p:cNvSpPr/>
          <p:nvPr/>
        </p:nvSpPr>
        <p:spPr>
          <a:xfrm>
            <a:off x="-1" y="0"/>
            <a:ext cx="4320000" cy="6857999"/>
          </a:xfrm>
          <a:prstGeom prst="rect">
            <a:avLst/>
          </a:prstGeom>
          <a:solidFill>
            <a:srgbClr val="266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bIns="360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4E7616C3-AD1A-10E9-79E1-1AD70CFC2F28}"/>
              </a:ext>
            </a:extLst>
          </p:cNvPr>
          <p:cNvSpPr txBox="1"/>
          <p:nvPr/>
        </p:nvSpPr>
        <p:spPr>
          <a:xfrm>
            <a:off x="163299" y="2828834"/>
            <a:ext cx="399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Miten arviointikriteerit merkitään kyvykkyyskarttaan?</a:t>
            </a:r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384E82B-A631-1F22-75D2-54B7DA71C40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56251"/>
          </a:xfrm>
          <a:prstGeom prst="rect">
            <a:avLst/>
          </a:prstGeom>
          <a:solidFill>
            <a:srgbClr val="2664FF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Heat Map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arviointikriteerien visualisointi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E6EE1BD-6E52-3207-A214-3E7CD3BF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Eero Hosiaisluoma 2025</a:t>
            </a:r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9148C3BC-FFEE-793D-9DB7-C2F58645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0504CA-C6BD-4E64-9AD4-9C53343551D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964B52A6-6560-AD79-A2DD-7447AA4C6E98}"/>
              </a:ext>
            </a:extLst>
          </p:cNvPr>
          <p:cNvSpPr txBox="1"/>
          <p:nvPr/>
        </p:nvSpPr>
        <p:spPr>
          <a:xfrm>
            <a:off x="1403978" y="856141"/>
            <a:ext cx="937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Esimerkkejä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2A2310C-56BC-B3A1-2B8C-FF7CD2CB359A}"/>
              </a:ext>
            </a:extLst>
          </p:cNvPr>
          <p:cNvSpPr txBox="1"/>
          <p:nvPr/>
        </p:nvSpPr>
        <p:spPr>
          <a:xfrm>
            <a:off x="4418155" y="1534711"/>
            <a:ext cx="753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Vaihtoehtoisia arviointikriteerien merkintätapoja</a:t>
            </a: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yöristetty suorakulmio 3">
            <a:extLst>
              <a:ext uri="{FF2B5EF4-FFF2-40B4-BE49-F238E27FC236}">
                <a16:creationId xmlns:a16="http://schemas.microsoft.com/office/drawing/2014/main" id="{4C436016-7F55-4096-FFCD-360E5119179A}"/>
              </a:ext>
            </a:extLst>
          </p:cNvPr>
          <p:cNvSpPr/>
          <p:nvPr/>
        </p:nvSpPr>
        <p:spPr>
          <a:xfrm>
            <a:off x="4590714" y="4153931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Arviointikriteeri C</a:t>
            </a:r>
          </a:p>
        </p:txBody>
      </p:sp>
      <p:sp>
        <p:nvSpPr>
          <p:cNvPr id="6" name="Google Shape;33;p3">
            <a:extLst>
              <a:ext uri="{FF2B5EF4-FFF2-40B4-BE49-F238E27FC236}">
                <a16:creationId xmlns:a16="http://schemas.microsoft.com/office/drawing/2014/main" id="{E44C82D6-8B53-FBD2-3BC2-BD1B85A086BA}"/>
              </a:ext>
            </a:extLst>
          </p:cNvPr>
          <p:cNvSpPr/>
          <p:nvPr/>
        </p:nvSpPr>
        <p:spPr>
          <a:xfrm>
            <a:off x="4655403" y="4409366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34;p3">
            <a:extLst>
              <a:ext uri="{FF2B5EF4-FFF2-40B4-BE49-F238E27FC236}">
                <a16:creationId xmlns:a16="http://schemas.microsoft.com/office/drawing/2014/main" id="{782FB844-756D-AE0E-026B-FC2890D0AD3D}"/>
              </a:ext>
            </a:extLst>
          </p:cNvPr>
          <p:cNvSpPr/>
          <p:nvPr/>
        </p:nvSpPr>
        <p:spPr>
          <a:xfrm>
            <a:off x="4658009" y="4594708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" name="Google Shape;35;p3">
            <a:extLst>
              <a:ext uri="{FF2B5EF4-FFF2-40B4-BE49-F238E27FC236}">
                <a16:creationId xmlns:a16="http://schemas.microsoft.com/office/drawing/2014/main" id="{D2F2799E-DB41-0B35-FF64-24A90B0C2B86}"/>
              </a:ext>
            </a:extLst>
          </p:cNvPr>
          <p:cNvSpPr/>
          <p:nvPr/>
        </p:nvSpPr>
        <p:spPr>
          <a:xfrm>
            <a:off x="4658009" y="4775272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Pyöristetty suorakulmio 8">
            <a:extLst>
              <a:ext uri="{FF2B5EF4-FFF2-40B4-BE49-F238E27FC236}">
                <a16:creationId xmlns:a16="http://schemas.microsoft.com/office/drawing/2014/main" id="{3D683539-92D2-B24F-9D49-86156AE9C1D0}"/>
              </a:ext>
            </a:extLst>
          </p:cNvPr>
          <p:cNvSpPr/>
          <p:nvPr/>
        </p:nvSpPr>
        <p:spPr>
          <a:xfrm>
            <a:off x="4590714" y="3137424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Arviointikriteeri B</a:t>
            </a:r>
          </a:p>
        </p:txBody>
      </p:sp>
      <p:sp>
        <p:nvSpPr>
          <p:cNvPr id="10" name="Google Shape;33;p3">
            <a:extLst>
              <a:ext uri="{FF2B5EF4-FFF2-40B4-BE49-F238E27FC236}">
                <a16:creationId xmlns:a16="http://schemas.microsoft.com/office/drawing/2014/main" id="{0FF4C274-1572-6645-5337-C1C5D5E4BCBC}"/>
              </a:ext>
            </a:extLst>
          </p:cNvPr>
          <p:cNvSpPr/>
          <p:nvPr/>
        </p:nvSpPr>
        <p:spPr>
          <a:xfrm>
            <a:off x="4654934" y="3413077"/>
            <a:ext cx="900000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" name="Google Shape;34;p3">
            <a:extLst>
              <a:ext uri="{FF2B5EF4-FFF2-40B4-BE49-F238E27FC236}">
                <a16:creationId xmlns:a16="http://schemas.microsoft.com/office/drawing/2014/main" id="{77A871B2-14AD-E699-27CC-15DA01C4F089}"/>
              </a:ext>
            </a:extLst>
          </p:cNvPr>
          <p:cNvSpPr/>
          <p:nvPr/>
        </p:nvSpPr>
        <p:spPr>
          <a:xfrm>
            <a:off x="4658009" y="3590859"/>
            <a:ext cx="900000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Google Shape;35;p3">
            <a:extLst>
              <a:ext uri="{FF2B5EF4-FFF2-40B4-BE49-F238E27FC236}">
                <a16:creationId xmlns:a16="http://schemas.microsoft.com/office/drawing/2014/main" id="{60BC7273-9CB8-31E6-F1CD-C757E271069B}"/>
              </a:ext>
            </a:extLst>
          </p:cNvPr>
          <p:cNvSpPr/>
          <p:nvPr/>
        </p:nvSpPr>
        <p:spPr>
          <a:xfrm>
            <a:off x="4658009" y="3761548"/>
            <a:ext cx="900000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Google Shape;33;p3">
            <a:extLst>
              <a:ext uri="{FF2B5EF4-FFF2-40B4-BE49-F238E27FC236}">
                <a16:creationId xmlns:a16="http://schemas.microsoft.com/office/drawing/2014/main" id="{269DF334-BDFE-96A7-3FE3-A3845D0A14B0}"/>
              </a:ext>
            </a:extLst>
          </p:cNvPr>
          <p:cNvSpPr/>
          <p:nvPr/>
        </p:nvSpPr>
        <p:spPr>
          <a:xfrm>
            <a:off x="5619772" y="3410351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34;p3">
            <a:extLst>
              <a:ext uri="{FF2B5EF4-FFF2-40B4-BE49-F238E27FC236}">
                <a16:creationId xmlns:a16="http://schemas.microsoft.com/office/drawing/2014/main" id="{BD081574-60BA-542B-8673-FEDCE2C04E14}"/>
              </a:ext>
            </a:extLst>
          </p:cNvPr>
          <p:cNvSpPr/>
          <p:nvPr/>
        </p:nvSpPr>
        <p:spPr>
          <a:xfrm>
            <a:off x="5622847" y="3588133"/>
            <a:ext cx="144937" cy="144000"/>
          </a:xfrm>
          <a:prstGeom prst="roundRect">
            <a:avLst>
              <a:gd name="adj" fmla="val 518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Google Shape;35;p3">
            <a:extLst>
              <a:ext uri="{FF2B5EF4-FFF2-40B4-BE49-F238E27FC236}">
                <a16:creationId xmlns:a16="http://schemas.microsoft.com/office/drawing/2014/main" id="{C1828C15-73F7-901B-41E5-569D043E2B54}"/>
              </a:ext>
            </a:extLst>
          </p:cNvPr>
          <p:cNvSpPr/>
          <p:nvPr/>
        </p:nvSpPr>
        <p:spPr>
          <a:xfrm>
            <a:off x="5622847" y="3758822"/>
            <a:ext cx="144937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Pyöristetty suorakulmio 15">
            <a:extLst>
              <a:ext uri="{FF2B5EF4-FFF2-40B4-BE49-F238E27FC236}">
                <a16:creationId xmlns:a16="http://schemas.microsoft.com/office/drawing/2014/main" id="{C686FAC8-F159-0049-96FC-C5FA8C56606D}"/>
              </a:ext>
            </a:extLst>
          </p:cNvPr>
          <p:cNvSpPr/>
          <p:nvPr/>
        </p:nvSpPr>
        <p:spPr>
          <a:xfrm>
            <a:off x="4590714" y="2120917"/>
            <a:ext cx="1230224" cy="801906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Arviointikriteeri A</a:t>
            </a:r>
          </a:p>
        </p:txBody>
      </p:sp>
      <p:sp>
        <p:nvSpPr>
          <p:cNvPr id="17" name="Google Shape;33;p3">
            <a:extLst>
              <a:ext uri="{FF2B5EF4-FFF2-40B4-BE49-F238E27FC236}">
                <a16:creationId xmlns:a16="http://schemas.microsoft.com/office/drawing/2014/main" id="{D0049E3F-A5D7-65E8-C6E1-63151D422B3E}"/>
              </a:ext>
            </a:extLst>
          </p:cNvPr>
          <p:cNvSpPr/>
          <p:nvPr/>
        </p:nvSpPr>
        <p:spPr>
          <a:xfrm>
            <a:off x="4655871" y="2406032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Matala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Google Shape;34;p3">
            <a:extLst>
              <a:ext uri="{FF2B5EF4-FFF2-40B4-BE49-F238E27FC236}">
                <a16:creationId xmlns:a16="http://schemas.microsoft.com/office/drawing/2014/main" id="{5C05B4E5-A259-725A-E448-961BE1E4C2A4}"/>
              </a:ext>
            </a:extLst>
          </p:cNvPr>
          <p:cNvSpPr/>
          <p:nvPr/>
        </p:nvSpPr>
        <p:spPr>
          <a:xfrm>
            <a:off x="4658009" y="2574352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" name="Google Shape;35;p3">
            <a:extLst>
              <a:ext uri="{FF2B5EF4-FFF2-40B4-BE49-F238E27FC236}">
                <a16:creationId xmlns:a16="http://schemas.microsoft.com/office/drawing/2014/main" id="{C6475BFD-811E-F04C-7FF5-F3C4D3031F8B}"/>
              </a:ext>
            </a:extLst>
          </p:cNvPr>
          <p:cNvSpPr/>
          <p:nvPr/>
        </p:nvSpPr>
        <p:spPr>
          <a:xfrm>
            <a:off x="4658009" y="2745041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Korkea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Google Shape;33;p3">
            <a:extLst>
              <a:ext uri="{FF2B5EF4-FFF2-40B4-BE49-F238E27FC236}">
                <a16:creationId xmlns:a16="http://schemas.microsoft.com/office/drawing/2014/main" id="{321F312A-B4D2-8F98-4D3F-E99C0DF7C803}"/>
              </a:ext>
            </a:extLst>
          </p:cNvPr>
          <p:cNvSpPr/>
          <p:nvPr/>
        </p:nvSpPr>
        <p:spPr>
          <a:xfrm>
            <a:off x="5620709" y="240330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5" name="Google Shape;34;p3">
            <a:extLst>
              <a:ext uri="{FF2B5EF4-FFF2-40B4-BE49-F238E27FC236}">
                <a16:creationId xmlns:a16="http://schemas.microsoft.com/office/drawing/2014/main" id="{8B19CDB4-9C01-5457-39B1-B692E08C7A0B}"/>
              </a:ext>
            </a:extLst>
          </p:cNvPr>
          <p:cNvSpPr/>
          <p:nvPr/>
        </p:nvSpPr>
        <p:spPr>
          <a:xfrm>
            <a:off x="5622847" y="2571626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6" name="Google Shape;35;p3">
            <a:extLst>
              <a:ext uri="{FF2B5EF4-FFF2-40B4-BE49-F238E27FC236}">
                <a16:creationId xmlns:a16="http://schemas.microsoft.com/office/drawing/2014/main" id="{AD8DB9B9-87C5-A12D-C899-57F7611B581D}"/>
              </a:ext>
            </a:extLst>
          </p:cNvPr>
          <p:cNvSpPr/>
          <p:nvPr/>
        </p:nvSpPr>
        <p:spPr>
          <a:xfrm>
            <a:off x="5622847" y="274231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" name="Kolmio 26">
            <a:extLst>
              <a:ext uri="{FF2B5EF4-FFF2-40B4-BE49-F238E27FC236}">
                <a16:creationId xmlns:a16="http://schemas.microsoft.com/office/drawing/2014/main" id="{EF0E21E6-4E7B-363A-F004-25D2D8463113}"/>
              </a:ext>
            </a:extLst>
          </p:cNvPr>
          <p:cNvSpPr/>
          <p:nvPr/>
        </p:nvSpPr>
        <p:spPr>
          <a:xfrm>
            <a:off x="5620709" y="4409366"/>
            <a:ext cx="144000" cy="144000"/>
          </a:xfrm>
          <a:prstGeom prst="triangle">
            <a:avLst/>
          </a:prstGeom>
          <a:solidFill>
            <a:srgbClr val="00E66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Kolmio 27">
            <a:extLst>
              <a:ext uri="{FF2B5EF4-FFF2-40B4-BE49-F238E27FC236}">
                <a16:creationId xmlns:a16="http://schemas.microsoft.com/office/drawing/2014/main" id="{4EA6F3B2-EBF0-FD69-6C51-8A908CA51BFC}"/>
              </a:ext>
            </a:extLst>
          </p:cNvPr>
          <p:cNvSpPr/>
          <p:nvPr/>
        </p:nvSpPr>
        <p:spPr>
          <a:xfrm>
            <a:off x="5623315" y="4594708"/>
            <a:ext cx="144000" cy="144000"/>
          </a:xfrm>
          <a:prstGeom prst="triangle">
            <a:avLst/>
          </a:prstGeom>
          <a:solidFill>
            <a:srgbClr val="FFE4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Kolmio 30">
            <a:extLst>
              <a:ext uri="{FF2B5EF4-FFF2-40B4-BE49-F238E27FC236}">
                <a16:creationId xmlns:a16="http://schemas.microsoft.com/office/drawing/2014/main" id="{0457FE8D-7813-7FCE-F998-24AB1D61105C}"/>
              </a:ext>
            </a:extLst>
          </p:cNvPr>
          <p:cNvSpPr/>
          <p:nvPr/>
        </p:nvSpPr>
        <p:spPr>
          <a:xfrm>
            <a:off x="5623315" y="4775272"/>
            <a:ext cx="144000" cy="144000"/>
          </a:xfrm>
          <a:prstGeom prst="triangle">
            <a:avLst/>
          </a:prstGeom>
          <a:solidFill>
            <a:srgbClr val="FF005A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yöristetty suorakulmio 31">
            <a:extLst>
              <a:ext uri="{FF2B5EF4-FFF2-40B4-BE49-F238E27FC236}">
                <a16:creationId xmlns:a16="http://schemas.microsoft.com/office/drawing/2014/main" id="{5277F03A-CFD7-7A61-1DB8-81EF0BCDB7F2}"/>
              </a:ext>
            </a:extLst>
          </p:cNvPr>
          <p:cNvSpPr/>
          <p:nvPr/>
        </p:nvSpPr>
        <p:spPr>
          <a:xfrm>
            <a:off x="7630210" y="2140253"/>
            <a:ext cx="1230223" cy="802800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Selitteet</a:t>
            </a:r>
          </a:p>
        </p:txBody>
      </p:sp>
      <p:sp>
        <p:nvSpPr>
          <p:cNvPr id="33" name="Google Shape;32;p3">
            <a:extLst>
              <a:ext uri="{FF2B5EF4-FFF2-40B4-BE49-F238E27FC236}">
                <a16:creationId xmlns:a16="http://schemas.microsoft.com/office/drawing/2014/main" id="{18EC7A40-A605-10CD-A63A-7E3BF8D6CBFA}"/>
              </a:ext>
            </a:extLst>
          </p:cNvPr>
          <p:cNvSpPr/>
          <p:nvPr/>
        </p:nvSpPr>
        <p:spPr>
          <a:xfrm>
            <a:off x="7697504" y="2397206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1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4" name="Google Shape;32;p3">
            <a:extLst>
              <a:ext uri="{FF2B5EF4-FFF2-40B4-BE49-F238E27FC236}">
                <a16:creationId xmlns:a16="http://schemas.microsoft.com/office/drawing/2014/main" id="{2A351A75-B963-8EB3-CC9E-45387CC31D40}"/>
              </a:ext>
            </a:extLst>
          </p:cNvPr>
          <p:cNvSpPr/>
          <p:nvPr/>
        </p:nvSpPr>
        <p:spPr>
          <a:xfrm>
            <a:off x="7697504" y="2581712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" name="Google Shape;32;p3">
            <a:extLst>
              <a:ext uri="{FF2B5EF4-FFF2-40B4-BE49-F238E27FC236}">
                <a16:creationId xmlns:a16="http://schemas.microsoft.com/office/drawing/2014/main" id="{73638167-D3AA-0C19-8219-241CD0BD39C2}"/>
              </a:ext>
            </a:extLst>
          </p:cNvPr>
          <p:cNvSpPr/>
          <p:nvPr/>
        </p:nvSpPr>
        <p:spPr>
          <a:xfrm>
            <a:off x="7697504" y="2762276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Google Shape;32;p3">
            <a:extLst>
              <a:ext uri="{FF2B5EF4-FFF2-40B4-BE49-F238E27FC236}">
                <a16:creationId xmlns:a16="http://schemas.microsoft.com/office/drawing/2014/main" id="{CC5ED078-9D35-E080-E81F-7C834808EF76}"/>
              </a:ext>
            </a:extLst>
          </p:cNvPr>
          <p:cNvSpPr/>
          <p:nvPr/>
        </p:nvSpPr>
        <p:spPr>
          <a:xfrm>
            <a:off x="8662342" y="2397206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1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Google Shape;32;p3">
            <a:extLst>
              <a:ext uri="{FF2B5EF4-FFF2-40B4-BE49-F238E27FC236}">
                <a16:creationId xmlns:a16="http://schemas.microsoft.com/office/drawing/2014/main" id="{12E39C93-96D9-35A9-1512-E652392EE7AE}"/>
              </a:ext>
            </a:extLst>
          </p:cNvPr>
          <p:cNvSpPr/>
          <p:nvPr/>
        </p:nvSpPr>
        <p:spPr>
          <a:xfrm>
            <a:off x="8662342" y="2581712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8" name="Google Shape;32;p3">
            <a:extLst>
              <a:ext uri="{FF2B5EF4-FFF2-40B4-BE49-F238E27FC236}">
                <a16:creationId xmlns:a16="http://schemas.microsoft.com/office/drawing/2014/main" id="{4584907B-A065-B7C2-11A7-D60C45779E30}"/>
              </a:ext>
            </a:extLst>
          </p:cNvPr>
          <p:cNvSpPr/>
          <p:nvPr/>
        </p:nvSpPr>
        <p:spPr>
          <a:xfrm>
            <a:off x="8662342" y="2762276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Pyöristetty suorakulmio 38">
            <a:extLst>
              <a:ext uri="{FF2B5EF4-FFF2-40B4-BE49-F238E27FC236}">
                <a16:creationId xmlns:a16="http://schemas.microsoft.com/office/drawing/2014/main" id="{ECAE6DBF-2D2A-9F00-2639-E0941F7DD8F8}"/>
              </a:ext>
            </a:extLst>
          </p:cNvPr>
          <p:cNvSpPr/>
          <p:nvPr/>
        </p:nvSpPr>
        <p:spPr>
          <a:xfrm>
            <a:off x="7630210" y="3126622"/>
            <a:ext cx="1230223" cy="802800"/>
          </a:xfrm>
          <a:prstGeom prst="roundRect">
            <a:avLst>
              <a:gd name="adj" fmla="val 980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Selitteet</a:t>
            </a:r>
          </a:p>
        </p:txBody>
      </p:sp>
      <p:sp>
        <p:nvSpPr>
          <p:cNvPr id="40" name="Google Shape;32;p3">
            <a:extLst>
              <a:ext uri="{FF2B5EF4-FFF2-40B4-BE49-F238E27FC236}">
                <a16:creationId xmlns:a16="http://schemas.microsoft.com/office/drawing/2014/main" id="{6E5922ED-982E-8BE2-6514-EF54F60BEE84}"/>
              </a:ext>
            </a:extLst>
          </p:cNvPr>
          <p:cNvSpPr/>
          <p:nvPr/>
        </p:nvSpPr>
        <p:spPr>
          <a:xfrm>
            <a:off x="7697504" y="3339300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EB247FAD-C9FC-37BF-17E4-235A23047D44}"/>
              </a:ext>
            </a:extLst>
          </p:cNvPr>
          <p:cNvSpPr/>
          <p:nvPr/>
        </p:nvSpPr>
        <p:spPr>
          <a:xfrm>
            <a:off x="7697504" y="3538377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B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Google Shape;32;p3">
            <a:extLst>
              <a:ext uri="{FF2B5EF4-FFF2-40B4-BE49-F238E27FC236}">
                <a16:creationId xmlns:a16="http://schemas.microsoft.com/office/drawing/2014/main" id="{A9A62607-8C80-4A1D-54F8-D8E65AFCC827}"/>
              </a:ext>
            </a:extLst>
          </p:cNvPr>
          <p:cNvSpPr/>
          <p:nvPr/>
        </p:nvSpPr>
        <p:spPr>
          <a:xfrm>
            <a:off x="7697504" y="3718941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Arvo C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3" name="Google Shape;32;p3">
            <a:extLst>
              <a:ext uri="{FF2B5EF4-FFF2-40B4-BE49-F238E27FC236}">
                <a16:creationId xmlns:a16="http://schemas.microsoft.com/office/drawing/2014/main" id="{0B94C514-B95F-C437-DB48-6B2C153D127A}"/>
              </a:ext>
            </a:extLst>
          </p:cNvPr>
          <p:cNvSpPr/>
          <p:nvPr/>
        </p:nvSpPr>
        <p:spPr>
          <a:xfrm>
            <a:off x="8662342" y="3339300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Google Shape;32;p3">
            <a:extLst>
              <a:ext uri="{FF2B5EF4-FFF2-40B4-BE49-F238E27FC236}">
                <a16:creationId xmlns:a16="http://schemas.microsoft.com/office/drawing/2014/main" id="{1AE64585-88A8-CB58-A8A1-A59599B584A5}"/>
              </a:ext>
            </a:extLst>
          </p:cNvPr>
          <p:cNvSpPr/>
          <p:nvPr/>
        </p:nvSpPr>
        <p:spPr>
          <a:xfrm>
            <a:off x="8662342" y="353837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B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Google Shape;32;p3">
            <a:extLst>
              <a:ext uri="{FF2B5EF4-FFF2-40B4-BE49-F238E27FC236}">
                <a16:creationId xmlns:a16="http://schemas.microsoft.com/office/drawing/2014/main" id="{C9C3ED96-E9CE-4B12-E467-C6D800A95726}"/>
              </a:ext>
            </a:extLst>
          </p:cNvPr>
          <p:cNvSpPr/>
          <p:nvPr/>
        </p:nvSpPr>
        <p:spPr>
          <a:xfrm>
            <a:off x="8662342" y="3718941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C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Pyöristetty suorakulmio 45">
            <a:extLst>
              <a:ext uri="{FF2B5EF4-FFF2-40B4-BE49-F238E27FC236}">
                <a16:creationId xmlns:a16="http://schemas.microsoft.com/office/drawing/2014/main" id="{280D1297-DC4D-F2B4-B360-97E96CFC2B08}"/>
              </a:ext>
            </a:extLst>
          </p:cNvPr>
          <p:cNvSpPr/>
          <p:nvPr/>
        </p:nvSpPr>
        <p:spPr>
          <a:xfrm>
            <a:off x="6110462" y="2144129"/>
            <a:ext cx="1230224" cy="1542125"/>
          </a:xfrm>
          <a:prstGeom prst="roundRect">
            <a:avLst>
              <a:gd name="adj" fmla="val 6674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Selitteet</a:t>
            </a:r>
          </a:p>
        </p:txBody>
      </p:sp>
      <p:sp>
        <p:nvSpPr>
          <p:cNvPr id="47" name="Google Shape;33;p3">
            <a:extLst>
              <a:ext uri="{FF2B5EF4-FFF2-40B4-BE49-F238E27FC236}">
                <a16:creationId xmlns:a16="http://schemas.microsoft.com/office/drawing/2014/main" id="{36606D17-719B-8F49-FAD9-8F8A82F684C5}"/>
              </a:ext>
            </a:extLst>
          </p:cNvPr>
          <p:cNvSpPr/>
          <p:nvPr/>
        </p:nvSpPr>
        <p:spPr>
          <a:xfrm>
            <a:off x="6177757" y="2426876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Vihreä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Google Shape;34;p3">
            <a:extLst>
              <a:ext uri="{FF2B5EF4-FFF2-40B4-BE49-F238E27FC236}">
                <a16:creationId xmlns:a16="http://schemas.microsoft.com/office/drawing/2014/main" id="{8E777442-E9F5-6229-587A-189303EE6BF9}"/>
              </a:ext>
            </a:extLst>
          </p:cNvPr>
          <p:cNvSpPr/>
          <p:nvPr/>
        </p:nvSpPr>
        <p:spPr>
          <a:xfrm>
            <a:off x="6177757" y="2597565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Keltainen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9" name="Google Shape;35;p3">
            <a:extLst>
              <a:ext uri="{FF2B5EF4-FFF2-40B4-BE49-F238E27FC236}">
                <a16:creationId xmlns:a16="http://schemas.microsoft.com/office/drawing/2014/main" id="{1248E09A-09CA-69E2-32CE-797F385962AB}"/>
              </a:ext>
            </a:extLst>
          </p:cNvPr>
          <p:cNvSpPr/>
          <p:nvPr/>
        </p:nvSpPr>
        <p:spPr>
          <a:xfrm>
            <a:off x="6177757" y="2768254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Oranssi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0" name="Google Shape;33;p3">
            <a:extLst>
              <a:ext uri="{FF2B5EF4-FFF2-40B4-BE49-F238E27FC236}">
                <a16:creationId xmlns:a16="http://schemas.microsoft.com/office/drawing/2014/main" id="{C3D3D125-0CF1-88F1-939C-DA7F1C1DAC0F}"/>
              </a:ext>
            </a:extLst>
          </p:cNvPr>
          <p:cNvSpPr/>
          <p:nvPr/>
        </p:nvSpPr>
        <p:spPr>
          <a:xfrm>
            <a:off x="7142595" y="2424150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1" name="Google Shape;34;p3">
            <a:extLst>
              <a:ext uri="{FF2B5EF4-FFF2-40B4-BE49-F238E27FC236}">
                <a16:creationId xmlns:a16="http://schemas.microsoft.com/office/drawing/2014/main" id="{31019D50-0854-7F29-0548-C90D03AEC63F}"/>
              </a:ext>
            </a:extLst>
          </p:cNvPr>
          <p:cNvSpPr/>
          <p:nvPr/>
        </p:nvSpPr>
        <p:spPr>
          <a:xfrm>
            <a:off x="7142595" y="2594839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E4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35;p3">
            <a:extLst>
              <a:ext uri="{FF2B5EF4-FFF2-40B4-BE49-F238E27FC236}">
                <a16:creationId xmlns:a16="http://schemas.microsoft.com/office/drawing/2014/main" id="{DDEC9D64-5F72-5093-556A-BBE340C2466E}"/>
              </a:ext>
            </a:extLst>
          </p:cNvPr>
          <p:cNvSpPr/>
          <p:nvPr/>
        </p:nvSpPr>
        <p:spPr>
          <a:xfrm>
            <a:off x="7142595" y="2765528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3" name="Google Shape;33;p3">
            <a:extLst>
              <a:ext uri="{FF2B5EF4-FFF2-40B4-BE49-F238E27FC236}">
                <a16:creationId xmlns:a16="http://schemas.microsoft.com/office/drawing/2014/main" id="{612DBAF2-2DAF-EE07-A18A-01714487CF95}"/>
              </a:ext>
            </a:extLst>
          </p:cNvPr>
          <p:cNvSpPr/>
          <p:nvPr/>
        </p:nvSpPr>
        <p:spPr>
          <a:xfrm>
            <a:off x="6177757" y="3105361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2664FF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Sininen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4" name="Google Shape;34;p3">
            <a:extLst>
              <a:ext uri="{FF2B5EF4-FFF2-40B4-BE49-F238E27FC236}">
                <a16:creationId xmlns:a16="http://schemas.microsoft.com/office/drawing/2014/main" id="{62A1287F-B3C6-D4A7-40E6-5C0CB654A54D}"/>
              </a:ext>
            </a:extLst>
          </p:cNvPr>
          <p:cNvSpPr/>
          <p:nvPr/>
        </p:nvSpPr>
        <p:spPr>
          <a:xfrm>
            <a:off x="6177757" y="3276050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Musta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5" name="Google Shape;35;p3">
            <a:extLst>
              <a:ext uri="{FF2B5EF4-FFF2-40B4-BE49-F238E27FC236}">
                <a16:creationId xmlns:a16="http://schemas.microsoft.com/office/drawing/2014/main" id="{CEDA4111-E59F-DEB5-A9C8-108D3FB1E23D}"/>
              </a:ext>
            </a:extLst>
          </p:cNvPr>
          <p:cNvSpPr/>
          <p:nvPr/>
        </p:nvSpPr>
        <p:spPr>
          <a:xfrm>
            <a:off x="6177757" y="2936217"/>
            <a:ext cx="900000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Punaien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6" name="Google Shape;33;p3">
            <a:extLst>
              <a:ext uri="{FF2B5EF4-FFF2-40B4-BE49-F238E27FC236}">
                <a16:creationId xmlns:a16="http://schemas.microsoft.com/office/drawing/2014/main" id="{F66CCFAE-37D3-0186-CE92-6E489AB1E4BA}"/>
              </a:ext>
            </a:extLst>
          </p:cNvPr>
          <p:cNvSpPr/>
          <p:nvPr/>
        </p:nvSpPr>
        <p:spPr>
          <a:xfrm>
            <a:off x="7142595" y="310263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664FF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7" name="Google Shape;34;p3">
            <a:extLst>
              <a:ext uri="{FF2B5EF4-FFF2-40B4-BE49-F238E27FC236}">
                <a16:creationId xmlns:a16="http://schemas.microsoft.com/office/drawing/2014/main" id="{FC1124A6-0B26-5ECB-4DEE-C51160AA71B8}"/>
              </a:ext>
            </a:extLst>
          </p:cNvPr>
          <p:cNvSpPr/>
          <p:nvPr/>
        </p:nvSpPr>
        <p:spPr>
          <a:xfrm>
            <a:off x="7142595" y="3273324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8" name="Google Shape;35;p3">
            <a:extLst>
              <a:ext uri="{FF2B5EF4-FFF2-40B4-BE49-F238E27FC236}">
                <a16:creationId xmlns:a16="http://schemas.microsoft.com/office/drawing/2014/main" id="{1C9E313C-A4FA-9FF4-DA37-1F3036D4AC5F}"/>
              </a:ext>
            </a:extLst>
          </p:cNvPr>
          <p:cNvSpPr/>
          <p:nvPr/>
        </p:nvSpPr>
        <p:spPr>
          <a:xfrm>
            <a:off x="7142595" y="2933491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FF52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9" name="Google Shape;34;p3">
            <a:extLst>
              <a:ext uri="{FF2B5EF4-FFF2-40B4-BE49-F238E27FC236}">
                <a16:creationId xmlns:a16="http://schemas.microsoft.com/office/drawing/2014/main" id="{6388C100-C6FA-9724-EC1A-F01ECC507ABE}"/>
              </a:ext>
            </a:extLst>
          </p:cNvPr>
          <p:cNvSpPr/>
          <p:nvPr/>
        </p:nvSpPr>
        <p:spPr>
          <a:xfrm>
            <a:off x="6177757" y="3447594"/>
            <a:ext cx="900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Valkoinen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0" name="Google Shape;34;p3">
            <a:extLst>
              <a:ext uri="{FF2B5EF4-FFF2-40B4-BE49-F238E27FC236}">
                <a16:creationId xmlns:a16="http://schemas.microsoft.com/office/drawing/2014/main" id="{62FD9AA7-25A0-6DFE-0786-40AD42F81945}"/>
              </a:ext>
            </a:extLst>
          </p:cNvPr>
          <p:cNvSpPr/>
          <p:nvPr/>
        </p:nvSpPr>
        <p:spPr>
          <a:xfrm>
            <a:off x="7142595" y="3444868"/>
            <a:ext cx="144937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1" name="Pyöristetty suorakulmio 60">
            <a:extLst>
              <a:ext uri="{FF2B5EF4-FFF2-40B4-BE49-F238E27FC236}">
                <a16:creationId xmlns:a16="http://schemas.microsoft.com/office/drawing/2014/main" id="{F26BE1AC-03C9-4BDB-38E9-1C5A71AE2121}"/>
              </a:ext>
            </a:extLst>
          </p:cNvPr>
          <p:cNvSpPr/>
          <p:nvPr/>
        </p:nvSpPr>
        <p:spPr>
          <a:xfrm>
            <a:off x="9109455" y="2137318"/>
            <a:ext cx="1230224" cy="11093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Kehittämistarve</a:t>
            </a:r>
          </a:p>
        </p:txBody>
      </p:sp>
      <p:sp>
        <p:nvSpPr>
          <p:cNvPr id="62" name="Google Shape;33;p3">
            <a:extLst>
              <a:ext uri="{FF2B5EF4-FFF2-40B4-BE49-F238E27FC236}">
                <a16:creationId xmlns:a16="http://schemas.microsoft.com/office/drawing/2014/main" id="{08C8FA4C-3361-3453-B027-53334C20E7E9}"/>
              </a:ext>
            </a:extLst>
          </p:cNvPr>
          <p:cNvSpPr/>
          <p:nvPr/>
        </p:nvSpPr>
        <p:spPr>
          <a:xfrm>
            <a:off x="9176750" y="2385654"/>
            <a:ext cx="900000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Vähän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3" name="Google Shape;34;p3">
            <a:extLst>
              <a:ext uri="{FF2B5EF4-FFF2-40B4-BE49-F238E27FC236}">
                <a16:creationId xmlns:a16="http://schemas.microsoft.com/office/drawing/2014/main" id="{E3218F4C-5C23-4D2B-746D-46116691935E}"/>
              </a:ext>
            </a:extLst>
          </p:cNvPr>
          <p:cNvSpPr/>
          <p:nvPr/>
        </p:nvSpPr>
        <p:spPr>
          <a:xfrm>
            <a:off x="9176750" y="2556343"/>
            <a:ext cx="900000" cy="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Jonkin verran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4" name="Google Shape;35;p3">
            <a:extLst>
              <a:ext uri="{FF2B5EF4-FFF2-40B4-BE49-F238E27FC236}">
                <a16:creationId xmlns:a16="http://schemas.microsoft.com/office/drawing/2014/main" id="{AA931AA8-D724-ED74-81BA-02D5862DA289}"/>
              </a:ext>
            </a:extLst>
          </p:cNvPr>
          <p:cNvSpPr/>
          <p:nvPr/>
        </p:nvSpPr>
        <p:spPr>
          <a:xfrm>
            <a:off x="9176750" y="2727032"/>
            <a:ext cx="900000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Keskitaso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5" name="Google Shape;33;p3">
            <a:extLst>
              <a:ext uri="{FF2B5EF4-FFF2-40B4-BE49-F238E27FC236}">
                <a16:creationId xmlns:a16="http://schemas.microsoft.com/office/drawing/2014/main" id="{36F7AA80-D9D0-7FC1-2D1B-E45B38EF96F7}"/>
              </a:ext>
            </a:extLst>
          </p:cNvPr>
          <p:cNvSpPr/>
          <p:nvPr/>
        </p:nvSpPr>
        <p:spPr>
          <a:xfrm>
            <a:off x="10141588" y="238292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1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6" name="Google Shape;34;p3">
            <a:extLst>
              <a:ext uri="{FF2B5EF4-FFF2-40B4-BE49-F238E27FC236}">
                <a16:creationId xmlns:a16="http://schemas.microsoft.com/office/drawing/2014/main" id="{19D78AB8-BA5E-EAFD-A7E0-1F74649D3EEA}"/>
              </a:ext>
            </a:extLst>
          </p:cNvPr>
          <p:cNvSpPr/>
          <p:nvPr/>
        </p:nvSpPr>
        <p:spPr>
          <a:xfrm>
            <a:off x="10141588" y="2553617"/>
            <a:ext cx="144937" cy="144000"/>
          </a:xfrm>
          <a:prstGeom prst="roundRect">
            <a:avLst>
              <a:gd name="adj" fmla="val 518"/>
            </a:avLst>
          </a:prstGeom>
          <a:gradFill flip="none" rotWithShape="1">
            <a:gsLst>
              <a:gs pos="100000">
                <a:srgbClr val="22EC00"/>
              </a:gs>
              <a:gs pos="0">
                <a:srgbClr val="FFE400"/>
              </a:gs>
            </a:gsLst>
            <a:lin ang="162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7" name="Google Shape;35;p3">
            <a:extLst>
              <a:ext uri="{FF2B5EF4-FFF2-40B4-BE49-F238E27FC236}">
                <a16:creationId xmlns:a16="http://schemas.microsoft.com/office/drawing/2014/main" id="{F49A55DA-05A1-5A97-C22A-02D237C1433F}"/>
              </a:ext>
            </a:extLst>
          </p:cNvPr>
          <p:cNvSpPr/>
          <p:nvPr/>
        </p:nvSpPr>
        <p:spPr>
          <a:xfrm>
            <a:off x="10141588" y="2724306"/>
            <a:ext cx="144937" cy="144000"/>
          </a:xfrm>
          <a:prstGeom prst="roundRect">
            <a:avLst>
              <a:gd name="adj" fmla="val 0"/>
            </a:avLst>
          </a:prstGeom>
          <a:solidFill>
            <a:srgbClr val="FFE4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3</a:t>
            </a:r>
            <a:endParaRPr kumimoji="0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8" name="Google Shape;34;p3">
            <a:extLst>
              <a:ext uri="{FF2B5EF4-FFF2-40B4-BE49-F238E27FC236}">
                <a16:creationId xmlns:a16="http://schemas.microsoft.com/office/drawing/2014/main" id="{C033AD8D-E7A8-F68B-3C8F-FE1680792A89}"/>
              </a:ext>
            </a:extLst>
          </p:cNvPr>
          <p:cNvSpPr/>
          <p:nvPr/>
        </p:nvSpPr>
        <p:spPr>
          <a:xfrm>
            <a:off x="9176750" y="2897905"/>
            <a:ext cx="900000" cy="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Melko paljon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9" name="Google Shape;35;p3">
            <a:extLst>
              <a:ext uri="{FF2B5EF4-FFF2-40B4-BE49-F238E27FC236}">
                <a16:creationId xmlns:a16="http://schemas.microsoft.com/office/drawing/2014/main" id="{EDC73321-A627-E917-2D66-2F117D7A5677}"/>
              </a:ext>
            </a:extLst>
          </p:cNvPr>
          <p:cNvSpPr/>
          <p:nvPr/>
        </p:nvSpPr>
        <p:spPr>
          <a:xfrm>
            <a:off x="9176750" y="3068594"/>
            <a:ext cx="900000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Erittäin paljon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0" name="Google Shape;34;p3">
            <a:extLst>
              <a:ext uri="{FF2B5EF4-FFF2-40B4-BE49-F238E27FC236}">
                <a16:creationId xmlns:a16="http://schemas.microsoft.com/office/drawing/2014/main" id="{877A0BCA-FFCB-69CF-6F0A-21322032BC60}"/>
              </a:ext>
            </a:extLst>
          </p:cNvPr>
          <p:cNvSpPr/>
          <p:nvPr/>
        </p:nvSpPr>
        <p:spPr>
          <a:xfrm>
            <a:off x="10141588" y="2895179"/>
            <a:ext cx="144937" cy="144000"/>
          </a:xfrm>
          <a:prstGeom prst="roundRect">
            <a:avLst>
              <a:gd name="adj" fmla="val 518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35;p3">
            <a:extLst>
              <a:ext uri="{FF2B5EF4-FFF2-40B4-BE49-F238E27FC236}">
                <a16:creationId xmlns:a16="http://schemas.microsoft.com/office/drawing/2014/main" id="{BE3EA825-EBA3-E68A-8F62-AC4DE254F28C}"/>
              </a:ext>
            </a:extLst>
          </p:cNvPr>
          <p:cNvSpPr/>
          <p:nvPr/>
        </p:nvSpPr>
        <p:spPr>
          <a:xfrm>
            <a:off x="10141588" y="3065868"/>
            <a:ext cx="144937" cy="144000"/>
          </a:xfrm>
          <a:prstGeom prst="roundRect">
            <a:avLst>
              <a:gd name="adj" fmla="val 0"/>
            </a:avLst>
          </a:prstGeom>
          <a:solidFill>
            <a:srgbClr val="FF520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5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22;p3">
            <a:extLst>
              <a:ext uri="{FF2B5EF4-FFF2-40B4-BE49-F238E27FC236}">
                <a16:creationId xmlns:a16="http://schemas.microsoft.com/office/drawing/2014/main" id="{176527B3-1E6A-6FE1-1094-899DFF783DFD}"/>
              </a:ext>
            </a:extLst>
          </p:cNvPr>
          <p:cNvSpPr/>
          <p:nvPr/>
        </p:nvSpPr>
        <p:spPr>
          <a:xfrm>
            <a:off x="10588701" y="2664481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22EC00"/>
              </a:gs>
              <a:gs pos="10000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</a:p>
        </p:txBody>
      </p:sp>
      <p:sp>
        <p:nvSpPr>
          <p:cNvPr id="73" name="Google Shape;22;p3">
            <a:extLst>
              <a:ext uri="{FF2B5EF4-FFF2-40B4-BE49-F238E27FC236}">
                <a16:creationId xmlns:a16="http://schemas.microsoft.com/office/drawing/2014/main" id="{E8AA064A-5A91-4BBC-EE9B-E9B6EF217FEC}"/>
              </a:ext>
            </a:extLst>
          </p:cNvPr>
          <p:cNvSpPr/>
          <p:nvPr/>
        </p:nvSpPr>
        <p:spPr>
          <a:xfrm>
            <a:off x="10588701" y="3231647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E4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</a:p>
        </p:txBody>
      </p:sp>
      <p:sp>
        <p:nvSpPr>
          <p:cNvPr id="74" name="Google Shape;22;p3">
            <a:extLst>
              <a:ext uri="{FF2B5EF4-FFF2-40B4-BE49-F238E27FC236}">
                <a16:creationId xmlns:a16="http://schemas.microsoft.com/office/drawing/2014/main" id="{3DB92D79-70E3-7616-F163-6BFC748B10E7}"/>
              </a:ext>
            </a:extLst>
          </p:cNvPr>
          <p:cNvSpPr/>
          <p:nvPr/>
        </p:nvSpPr>
        <p:spPr>
          <a:xfrm>
            <a:off x="10588701" y="3798813"/>
            <a:ext cx="1440000" cy="46676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rgbClr val="FF005A"/>
              </a:gs>
              <a:gs pos="0">
                <a:srgbClr val="FFE400"/>
              </a:gs>
            </a:gsLst>
            <a:lin ang="5400000" scaled="1"/>
            <a:tileRect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</a:p>
        </p:txBody>
      </p:sp>
      <p:sp>
        <p:nvSpPr>
          <p:cNvPr id="75" name="Google Shape;22;p3">
            <a:extLst>
              <a:ext uri="{FF2B5EF4-FFF2-40B4-BE49-F238E27FC236}">
                <a16:creationId xmlns:a16="http://schemas.microsoft.com/office/drawing/2014/main" id="{2E9E5BFA-1647-B329-4BF6-5CBCD42815A7}"/>
              </a:ext>
            </a:extLst>
          </p:cNvPr>
          <p:cNvSpPr/>
          <p:nvPr/>
        </p:nvSpPr>
        <p:spPr>
          <a:xfrm>
            <a:off x="10588701" y="4365979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FF005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</a:p>
        </p:txBody>
      </p:sp>
      <p:sp>
        <p:nvSpPr>
          <p:cNvPr id="76" name="Google Shape;22;p3">
            <a:extLst>
              <a:ext uri="{FF2B5EF4-FFF2-40B4-BE49-F238E27FC236}">
                <a16:creationId xmlns:a16="http://schemas.microsoft.com/office/drawing/2014/main" id="{6CF2D43E-BFDC-71F6-94D2-E809F28EB666}"/>
              </a:ext>
            </a:extLst>
          </p:cNvPr>
          <p:cNvSpPr/>
          <p:nvPr/>
        </p:nvSpPr>
        <p:spPr>
          <a:xfrm>
            <a:off x="10588701" y="2105821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22EC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</a:p>
        </p:txBody>
      </p:sp>
      <p:sp>
        <p:nvSpPr>
          <p:cNvPr id="78" name="Google Shape;22;p3">
            <a:extLst>
              <a:ext uri="{FF2B5EF4-FFF2-40B4-BE49-F238E27FC236}">
                <a16:creationId xmlns:a16="http://schemas.microsoft.com/office/drawing/2014/main" id="{A90BC32F-4DF6-3FC1-C3B3-4E6D79FACF1D}"/>
              </a:ext>
            </a:extLst>
          </p:cNvPr>
          <p:cNvSpPr/>
          <p:nvPr/>
        </p:nvSpPr>
        <p:spPr>
          <a:xfrm>
            <a:off x="4501043" y="5521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9" name="Google Shape;33;p3">
            <a:extLst>
              <a:ext uri="{FF2B5EF4-FFF2-40B4-BE49-F238E27FC236}">
                <a16:creationId xmlns:a16="http://schemas.microsoft.com/office/drawing/2014/main" id="{E1D8F8DA-523C-DE1A-45F7-E8FCDB9766D4}"/>
              </a:ext>
            </a:extLst>
          </p:cNvPr>
          <p:cNvSpPr/>
          <p:nvPr/>
        </p:nvSpPr>
        <p:spPr>
          <a:xfrm>
            <a:off x="5783172" y="5544225"/>
            <a:ext cx="144937" cy="144000"/>
          </a:xfrm>
          <a:prstGeom prst="roundRect">
            <a:avLst>
              <a:gd name="adj" fmla="val 5000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0" name="Google Shape;33;p3">
            <a:extLst>
              <a:ext uri="{FF2B5EF4-FFF2-40B4-BE49-F238E27FC236}">
                <a16:creationId xmlns:a16="http://schemas.microsoft.com/office/drawing/2014/main" id="{7695AE39-962B-B88F-D1A5-C2103D663773}"/>
              </a:ext>
            </a:extLst>
          </p:cNvPr>
          <p:cNvSpPr/>
          <p:nvPr/>
        </p:nvSpPr>
        <p:spPr>
          <a:xfrm>
            <a:off x="4501043" y="5533578"/>
            <a:ext cx="144937" cy="144000"/>
          </a:xfrm>
          <a:prstGeom prst="roundRect">
            <a:avLst>
              <a:gd name="adj" fmla="val 0"/>
            </a:avLst>
          </a:prstGeom>
          <a:solidFill>
            <a:srgbClr val="22EC00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1" name="Kolmio 80">
            <a:extLst>
              <a:ext uri="{FF2B5EF4-FFF2-40B4-BE49-F238E27FC236}">
                <a16:creationId xmlns:a16="http://schemas.microsoft.com/office/drawing/2014/main" id="{434878EB-B5C7-1322-C4C3-5C721897DF55}"/>
              </a:ext>
            </a:extLst>
          </p:cNvPr>
          <p:cNvSpPr/>
          <p:nvPr/>
        </p:nvSpPr>
        <p:spPr>
          <a:xfrm>
            <a:off x="5783172" y="5814819"/>
            <a:ext cx="144000" cy="144000"/>
          </a:xfrm>
          <a:prstGeom prst="triangle">
            <a:avLst/>
          </a:prstGeom>
          <a:solidFill>
            <a:srgbClr val="FFE4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Google Shape;22;p3">
            <a:extLst>
              <a:ext uri="{FF2B5EF4-FFF2-40B4-BE49-F238E27FC236}">
                <a16:creationId xmlns:a16="http://schemas.microsoft.com/office/drawing/2014/main" id="{4DB012ED-11C9-54B2-709F-C992204AF24C}"/>
              </a:ext>
            </a:extLst>
          </p:cNvPr>
          <p:cNvSpPr/>
          <p:nvPr/>
        </p:nvSpPr>
        <p:spPr>
          <a:xfrm>
            <a:off x="7525321" y="5521283"/>
            <a:ext cx="1440000" cy="46676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/>
              </a:rPr>
              <a:t>Kyvykkyys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3" name="Google Shape;32;p3">
            <a:extLst>
              <a:ext uri="{FF2B5EF4-FFF2-40B4-BE49-F238E27FC236}">
                <a16:creationId xmlns:a16="http://schemas.microsoft.com/office/drawing/2014/main" id="{6B3E9C67-DDF8-EB8C-3CB6-94E2910316D8}"/>
              </a:ext>
            </a:extLst>
          </p:cNvPr>
          <p:cNvSpPr/>
          <p:nvPr/>
        </p:nvSpPr>
        <p:spPr>
          <a:xfrm>
            <a:off x="7553504" y="5541149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1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9483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6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39513</TotalTime>
  <Words>1023</Words>
  <Application>Microsoft Macintosh PowerPoint</Application>
  <PresentationFormat>Laajakuva</PresentationFormat>
  <Paragraphs>626</Paragraphs>
  <Slides>19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Helvetica Neue</vt:lpstr>
      <vt:lpstr>Wingdings</vt:lpstr>
      <vt:lpstr>6_Office-teema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Eero Hosiaisluoma</dc:creator>
  <cp:lastModifiedBy>Eero Hosiaisluoma</cp:lastModifiedBy>
  <cp:revision>2028</cp:revision>
  <dcterms:created xsi:type="dcterms:W3CDTF">2025-10-05T09:48:22Z</dcterms:created>
  <dcterms:modified xsi:type="dcterms:W3CDTF">2026-07-29T11:18:47Z</dcterms:modified>
</cp:coreProperties>
</file>