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52" r:id="rId1"/>
  </p:sldMasterIdLst>
  <p:notesMasterIdLst>
    <p:notesMasterId r:id="rId11"/>
  </p:notesMasterIdLst>
  <p:sldIdLst>
    <p:sldId id="5992" r:id="rId2"/>
    <p:sldId id="5986" r:id="rId3"/>
    <p:sldId id="5988" r:id="rId4"/>
    <p:sldId id="5989" r:id="rId5"/>
    <p:sldId id="5991" r:id="rId6"/>
    <p:sldId id="5990" r:id="rId7"/>
    <p:sldId id="5987" r:id="rId8"/>
    <p:sldId id="5993" r:id="rId9"/>
    <p:sldId id="5655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C0FF"/>
    <a:srgbClr val="FF5200"/>
    <a:srgbClr val="FF005A"/>
    <a:srgbClr val="FFE400"/>
    <a:srgbClr val="22EC00"/>
    <a:srgbClr val="2664FF"/>
    <a:srgbClr val="FF99BD"/>
    <a:srgbClr val="00E664"/>
    <a:srgbClr val="80FFB7"/>
    <a:srgbClr val="E5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81"/>
    <p:restoredTop sz="89315"/>
  </p:normalViewPr>
  <p:slideViewPr>
    <p:cSldViewPr snapToGrid="0">
      <p:cViewPr varScale="1">
        <p:scale>
          <a:sx n="92" d="100"/>
          <a:sy n="92" d="100"/>
        </p:scale>
        <p:origin x="176" y="632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BED7B8-490E-4141-91BD-38613FE6BE8E}" type="datetimeFigureOut">
              <a:t>29.7.2026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9487B-DE9C-7942-AF52-15E02213D705}" type="slidenum"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7321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0DB46-2288-1BDA-7930-3FB1D613B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73D84A57-A1D3-5886-C8F1-6B5EEAB355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C9B0D5E-2058-E224-C62E-8CFF5E9F73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i="1"/>
              <a:t>Kaikki mitä olet halunnut tietää liiketoiminnan kyvykkyyksistä, mutta et ole vielä tullut selvittäneeksi.</a:t>
            </a:r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014989E-CB2D-9DB3-0E67-17CF0194CE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E9487B-DE9C-7942-AF52-15E02213D705}" type="slidenum"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71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B0101D-0EF7-49FE-995C-C16BFACD36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6363452-29F8-4ECA-B5E8-E212D1D9A3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6E2689E-ABA6-43A6-8500-3FC583F7E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D1E72C6-2970-4175-B3DB-06AE8BFCD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8B90F80-CAB5-47AE-81C3-9AB58376B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0209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CF99E8-0582-4A38-888C-54A9D7E9E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9B58BDB-FFAF-43CB-8BCC-FD4CB95BA7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ED6E68E-9C11-4309-B2AE-4ADC482F6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C7FA3B-4063-4013-ABE7-21A6440CD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067E65C-047F-4227-98F5-A4CDA3779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4284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FF311F0B-F868-4265-82AB-A10C178E49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1C1E918-FC88-41E0-9874-FE7EAB65C8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200BE9D-2D65-4B2C-8A62-FCEA3DA9A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7ACBB4F-98DA-424C-8CA9-E3A52CB69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08D403-4225-422A-8ECA-0226837B0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7396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BFCBF9-021E-4836-BFC3-D1563AB02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EA6D614-511C-4A6F-9B9C-B3731BD77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EABDD1A-E7C6-4060-B5C7-C1AC80934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391442D-C10F-4119-9457-322956CBC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21FE21E-633B-4642-BAD9-DDBE36EA4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767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708CEE-A4ED-4B6C-ADE2-9161DFB7E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67FBC4D-C017-49B4-BC5F-B93E5B00F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E73B42F-D2D1-4234-9101-6C43E9BF1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54213B8-3F22-4C2C-A1D0-C3DED224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701D10D-6A57-48C8-AD71-5A8BA441B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6181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3CEE93-7A23-443B-BAEB-2FFAF75BA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02F5D14-D605-4140-A091-E8A3DF0A5F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5664973-32E1-42EB-AA8A-035CD6FD33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2D5868E-EB90-4764-A37C-6E1682CAA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6FF9D1C-5182-42BA-B833-824E6714C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E3F0273-8C5F-4392-8908-A103BD801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4141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5D2DB8-93F6-4613-A7B0-D36C3C412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FDD9D6D-CF2B-46D0-BFE6-E07B6988F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CB74D89-ED41-4141-86CE-387D176DB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6FD24AE-53F6-498B-832E-EA8F0C7F90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5BA3ED8-25BE-47E1-A4C1-10E3132DEA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61C72047-4A0E-422C-83BA-90F7BFC0B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54FE6ED-5DE3-4877-928B-03D065B71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48599D3-A2F1-4678-8F5B-0CC7F2770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7202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BF837E-AB86-4998-90B2-AF6B64829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70CD874-E6CD-43F6-A52C-1E830F591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6A293E4-1D7B-420E-BB05-833689654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92048DC-A962-462B-97B3-9F606DA64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0418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5FAC4D7-5C8B-487D-8753-C293343F6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262B7C1-16B7-4F9C-942C-76D886F0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DDE5DC3-810B-49B7-8C2F-AAB197CEA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33324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DB04174-2E64-4FFF-B4C6-B58F912D0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8F5A5FC-DFA5-44E4-BB82-89D3B011A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16C5AEA-CD10-4736-9092-9AC96CEA00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7E6DCF8-6853-4835-8C80-57DEA4CF0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06F9A71-49D9-4B10-AAF3-4D81B2CEF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03C99EB-7489-49DF-98D9-0C63EE0D7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75842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20A7E3-4C55-4817-833D-F8E94FAA9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3A1ACEF6-4477-42DB-8B78-ED552F23F7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D9653B0-958D-428D-9824-6CB9031AF0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9226453-0F2B-4752-9414-2CC2E042F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6EBB4F1-366A-4034-8D53-5BB0AAD54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Eero Hosiaisluoma 2025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F14B522-5AA7-4B5E-91F5-DF72E6309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5292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D617205-17B0-4D51-AD4E-8A18989A8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4A2259D-C95D-4A43-99D9-089790B2A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9C489B9-7E3E-47FD-A75B-BD04E840C6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D58D96B-1652-4889-9454-2AFB30E3C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Eero Hosiaisluoma 2025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8445538-8942-41F3-BAB9-5578F00C4A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504CA-C6BD-4E64-9AD4-9C53343551D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030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hosiaisluoma.fi/design/enterprise-design-with-edgy-cookbook/" TargetMode="External"/><Relationship Id="rId3" Type="http://schemas.openxmlformats.org/officeDocument/2006/relationships/hyperlink" Target="https://www.linkedin.com/in/hosiaisluoma/" TargetMode="External"/><Relationship Id="rId7" Type="http://schemas.openxmlformats.org/officeDocument/2006/relationships/hyperlink" Target="https://hosiaisluoma.fi/Enterprise-Design-Cookbook.pdf" TargetMode="Externa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hosiaisluoma.fi/blogi/liiketoiminnan-kehittaminen/" TargetMode="External"/><Relationship Id="rId11" Type="http://schemas.openxmlformats.org/officeDocument/2006/relationships/hyperlink" Target="https://www.intersection.group/" TargetMode="External"/><Relationship Id="rId5" Type="http://schemas.openxmlformats.org/officeDocument/2006/relationships/hyperlink" Target="https://www.hosiaisluoma.fi/blogi/liiketoiminnan-jasentely/" TargetMode="External"/><Relationship Id="rId10" Type="http://schemas.openxmlformats.org/officeDocument/2006/relationships/hyperlink" Target="https://enterprise.design/" TargetMode="External"/><Relationship Id="rId4" Type="http://schemas.openxmlformats.org/officeDocument/2006/relationships/image" Target="../media/image7.png"/><Relationship Id="rId9" Type="http://schemas.openxmlformats.org/officeDocument/2006/relationships/hyperlink" Target="https://hosiaisluoma.fi/design/applying-enterprise-design-with-edg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2821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3073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2135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E02DAB-FEB3-A10A-8922-9EDA6D1AF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1803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3032B9-4D6B-E6DB-F9AE-63FB08337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4641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492E78-8A7A-451B-5176-35D75EBFD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200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;p3">
            <a:extLst>
              <a:ext uri="{FF2B5EF4-FFF2-40B4-BE49-F238E27FC236}">
                <a16:creationId xmlns:a16="http://schemas.microsoft.com/office/drawing/2014/main" id="{2CB65F2B-DCC6-C86B-8172-C653385292E5}"/>
              </a:ext>
            </a:extLst>
          </p:cNvPr>
          <p:cNvSpPr/>
          <p:nvPr/>
        </p:nvSpPr>
        <p:spPr>
          <a:xfrm>
            <a:off x="1033799" y="1055064"/>
            <a:ext cx="7123010" cy="2492759"/>
          </a:xfrm>
          <a:prstGeom prst="roundRect">
            <a:avLst>
              <a:gd name="adj" fmla="val 6885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Ydintoiminta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52" name="Google Shape;22;p3">
            <a:extLst>
              <a:ext uri="{FF2B5EF4-FFF2-40B4-BE49-F238E27FC236}">
                <a16:creationId xmlns:a16="http://schemas.microsoft.com/office/drawing/2014/main" id="{15773DB9-A11D-F81A-CF06-64BBB5990720}"/>
              </a:ext>
            </a:extLst>
          </p:cNvPr>
          <p:cNvSpPr/>
          <p:nvPr/>
        </p:nvSpPr>
        <p:spPr>
          <a:xfrm>
            <a:off x="2740582" y="1453852"/>
            <a:ext cx="2583161" cy="1881534"/>
          </a:xfrm>
          <a:prstGeom prst="roundRect">
            <a:avLst>
              <a:gd name="adj" fmla="val 7266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Ryhmä</a:t>
            </a:r>
          </a:p>
        </p:txBody>
      </p:sp>
      <p:sp>
        <p:nvSpPr>
          <p:cNvPr id="51" name="Google Shape;22;p3">
            <a:extLst>
              <a:ext uri="{FF2B5EF4-FFF2-40B4-BE49-F238E27FC236}">
                <a16:creationId xmlns:a16="http://schemas.microsoft.com/office/drawing/2014/main" id="{A0CA5BB5-B38F-9685-D3D1-FB23CEC3AE38}"/>
              </a:ext>
            </a:extLst>
          </p:cNvPr>
          <p:cNvSpPr/>
          <p:nvPr/>
        </p:nvSpPr>
        <p:spPr>
          <a:xfrm>
            <a:off x="1219200" y="1453852"/>
            <a:ext cx="1405908" cy="1881534"/>
          </a:xfrm>
          <a:prstGeom prst="roundRect">
            <a:avLst>
              <a:gd name="adj" fmla="val 8783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Ryhmä</a:t>
            </a:r>
          </a:p>
        </p:txBody>
      </p:sp>
      <p:sp>
        <p:nvSpPr>
          <p:cNvPr id="5" name="Google Shape;22;p3">
            <a:extLst>
              <a:ext uri="{FF2B5EF4-FFF2-40B4-BE49-F238E27FC236}">
                <a16:creationId xmlns:a16="http://schemas.microsoft.com/office/drawing/2014/main" id="{FD29A408-7FAA-6AA5-B579-7E9E4FC16051}"/>
              </a:ext>
            </a:extLst>
          </p:cNvPr>
          <p:cNvSpPr/>
          <p:nvPr/>
        </p:nvSpPr>
        <p:spPr>
          <a:xfrm>
            <a:off x="1033799" y="3650673"/>
            <a:ext cx="7123010" cy="2492759"/>
          </a:xfrm>
          <a:prstGeom prst="roundRect">
            <a:avLst>
              <a:gd name="adj" fmla="val 6166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Tukitoiminta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" name="Google Shape;22;p3">
            <a:extLst>
              <a:ext uri="{FF2B5EF4-FFF2-40B4-BE49-F238E27FC236}">
                <a16:creationId xmlns:a16="http://schemas.microsoft.com/office/drawing/2014/main" id="{1F90933A-2101-CDDB-A5BB-7533A3A8F344}"/>
              </a:ext>
            </a:extLst>
          </p:cNvPr>
          <p:cNvSpPr/>
          <p:nvPr/>
        </p:nvSpPr>
        <p:spPr>
          <a:xfrm>
            <a:off x="8268684" y="1055064"/>
            <a:ext cx="2889517" cy="5088368"/>
          </a:xfrm>
          <a:prstGeom prst="roundRect">
            <a:avLst>
              <a:gd name="adj" fmla="val 5539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Johtaminen &amp; kehittäminen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C6E051EE-0948-CD33-8B85-9234ECD2CE8D}"/>
              </a:ext>
            </a:extLst>
          </p:cNvPr>
          <p:cNvSpPr txBox="1"/>
          <p:nvPr/>
        </p:nvSpPr>
        <p:spPr>
          <a:xfrm>
            <a:off x="881399" y="114376"/>
            <a:ext cx="10627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Kyvykkyyskarttapohja – jäsennysmallin mukainen</a:t>
            </a:r>
          </a:p>
        </p:txBody>
      </p:sp>
      <p:sp>
        <p:nvSpPr>
          <p:cNvPr id="2" name="Google Shape;22;p3">
            <a:extLst>
              <a:ext uri="{FF2B5EF4-FFF2-40B4-BE49-F238E27FC236}">
                <a16:creationId xmlns:a16="http://schemas.microsoft.com/office/drawing/2014/main" id="{900AF05E-2EB6-F400-4F95-F43262BA00C8}"/>
              </a:ext>
            </a:extLst>
          </p:cNvPr>
          <p:cNvSpPr/>
          <p:nvPr/>
        </p:nvSpPr>
        <p:spPr>
          <a:xfrm>
            <a:off x="1371601" y="1760878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11" name="Google Shape;22;p3">
            <a:extLst>
              <a:ext uri="{FF2B5EF4-FFF2-40B4-BE49-F238E27FC236}">
                <a16:creationId xmlns:a16="http://schemas.microsoft.com/office/drawing/2014/main" id="{6EE8DDAE-8652-9C8E-BC2E-586123061F9A}"/>
              </a:ext>
            </a:extLst>
          </p:cNvPr>
          <p:cNvSpPr/>
          <p:nvPr/>
        </p:nvSpPr>
        <p:spPr>
          <a:xfrm>
            <a:off x="1371601" y="2518490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12" name="Google Shape;22;p3">
            <a:extLst>
              <a:ext uri="{FF2B5EF4-FFF2-40B4-BE49-F238E27FC236}">
                <a16:creationId xmlns:a16="http://schemas.microsoft.com/office/drawing/2014/main" id="{DFC79348-8468-082D-EDC6-537746E299A6}"/>
              </a:ext>
            </a:extLst>
          </p:cNvPr>
          <p:cNvSpPr/>
          <p:nvPr/>
        </p:nvSpPr>
        <p:spPr>
          <a:xfrm>
            <a:off x="2885181" y="1762569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13" name="Google Shape;22;p3">
            <a:extLst>
              <a:ext uri="{FF2B5EF4-FFF2-40B4-BE49-F238E27FC236}">
                <a16:creationId xmlns:a16="http://schemas.microsoft.com/office/drawing/2014/main" id="{646D6DC7-A972-2F62-AF83-6A38ED983859}"/>
              </a:ext>
            </a:extLst>
          </p:cNvPr>
          <p:cNvSpPr/>
          <p:nvPr/>
        </p:nvSpPr>
        <p:spPr>
          <a:xfrm>
            <a:off x="2885181" y="2520181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14" name="Google Shape;22;p3">
            <a:extLst>
              <a:ext uri="{FF2B5EF4-FFF2-40B4-BE49-F238E27FC236}">
                <a16:creationId xmlns:a16="http://schemas.microsoft.com/office/drawing/2014/main" id="{313F73B5-04D8-41F6-933D-43AF85E2C342}"/>
              </a:ext>
            </a:extLst>
          </p:cNvPr>
          <p:cNvSpPr/>
          <p:nvPr/>
        </p:nvSpPr>
        <p:spPr>
          <a:xfrm>
            <a:off x="4072851" y="1760878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15" name="Google Shape;22;p3">
            <a:extLst>
              <a:ext uri="{FF2B5EF4-FFF2-40B4-BE49-F238E27FC236}">
                <a16:creationId xmlns:a16="http://schemas.microsoft.com/office/drawing/2014/main" id="{96C0A4BB-FA0A-CC12-F08B-3D5329E72164}"/>
              </a:ext>
            </a:extLst>
          </p:cNvPr>
          <p:cNvSpPr/>
          <p:nvPr/>
        </p:nvSpPr>
        <p:spPr>
          <a:xfrm>
            <a:off x="4072851" y="2518490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53" name="Google Shape;22;p3">
            <a:extLst>
              <a:ext uri="{FF2B5EF4-FFF2-40B4-BE49-F238E27FC236}">
                <a16:creationId xmlns:a16="http://schemas.microsoft.com/office/drawing/2014/main" id="{095E2474-7E35-F860-78EB-D53D07663B91}"/>
              </a:ext>
            </a:extLst>
          </p:cNvPr>
          <p:cNvSpPr/>
          <p:nvPr/>
        </p:nvSpPr>
        <p:spPr>
          <a:xfrm>
            <a:off x="5431413" y="1453852"/>
            <a:ext cx="2583161" cy="1881534"/>
          </a:xfrm>
          <a:prstGeom prst="roundRect">
            <a:avLst>
              <a:gd name="adj" fmla="val 7266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Ryhmä</a:t>
            </a:r>
          </a:p>
        </p:txBody>
      </p:sp>
      <p:sp>
        <p:nvSpPr>
          <p:cNvPr id="54" name="Google Shape;22;p3">
            <a:extLst>
              <a:ext uri="{FF2B5EF4-FFF2-40B4-BE49-F238E27FC236}">
                <a16:creationId xmlns:a16="http://schemas.microsoft.com/office/drawing/2014/main" id="{FDEB673E-FC0E-7160-4342-FF9F10FB1647}"/>
              </a:ext>
            </a:extLst>
          </p:cNvPr>
          <p:cNvSpPr/>
          <p:nvPr/>
        </p:nvSpPr>
        <p:spPr>
          <a:xfrm>
            <a:off x="5576012" y="1762569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55" name="Google Shape;22;p3">
            <a:extLst>
              <a:ext uri="{FF2B5EF4-FFF2-40B4-BE49-F238E27FC236}">
                <a16:creationId xmlns:a16="http://schemas.microsoft.com/office/drawing/2014/main" id="{01102707-ACAF-2947-4C69-2281176C7206}"/>
              </a:ext>
            </a:extLst>
          </p:cNvPr>
          <p:cNvSpPr/>
          <p:nvPr/>
        </p:nvSpPr>
        <p:spPr>
          <a:xfrm>
            <a:off x="5576012" y="2520181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56" name="Google Shape;22;p3">
            <a:extLst>
              <a:ext uri="{FF2B5EF4-FFF2-40B4-BE49-F238E27FC236}">
                <a16:creationId xmlns:a16="http://schemas.microsoft.com/office/drawing/2014/main" id="{AD1AC9C1-054D-0534-59A7-6D81E643166D}"/>
              </a:ext>
            </a:extLst>
          </p:cNvPr>
          <p:cNvSpPr/>
          <p:nvPr/>
        </p:nvSpPr>
        <p:spPr>
          <a:xfrm>
            <a:off x="6763682" y="1760878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57" name="Google Shape;22;p3">
            <a:extLst>
              <a:ext uri="{FF2B5EF4-FFF2-40B4-BE49-F238E27FC236}">
                <a16:creationId xmlns:a16="http://schemas.microsoft.com/office/drawing/2014/main" id="{DC85AE37-C411-DF26-40B3-964D26E5D602}"/>
              </a:ext>
            </a:extLst>
          </p:cNvPr>
          <p:cNvSpPr/>
          <p:nvPr/>
        </p:nvSpPr>
        <p:spPr>
          <a:xfrm>
            <a:off x="6763682" y="2518490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58" name="Google Shape;22;p3">
            <a:extLst>
              <a:ext uri="{FF2B5EF4-FFF2-40B4-BE49-F238E27FC236}">
                <a16:creationId xmlns:a16="http://schemas.microsoft.com/office/drawing/2014/main" id="{9C72D2FC-74A9-B57B-9A68-1AB7C90B9036}"/>
              </a:ext>
            </a:extLst>
          </p:cNvPr>
          <p:cNvSpPr/>
          <p:nvPr/>
        </p:nvSpPr>
        <p:spPr>
          <a:xfrm>
            <a:off x="2740582" y="4026847"/>
            <a:ext cx="2583161" cy="1881534"/>
          </a:xfrm>
          <a:prstGeom prst="roundRect">
            <a:avLst>
              <a:gd name="adj" fmla="val 7266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Ryhmä</a:t>
            </a:r>
          </a:p>
        </p:txBody>
      </p:sp>
      <p:sp>
        <p:nvSpPr>
          <p:cNvPr id="59" name="Google Shape;22;p3">
            <a:extLst>
              <a:ext uri="{FF2B5EF4-FFF2-40B4-BE49-F238E27FC236}">
                <a16:creationId xmlns:a16="http://schemas.microsoft.com/office/drawing/2014/main" id="{618FAC7A-7233-2705-A7CA-F380ECCCF082}"/>
              </a:ext>
            </a:extLst>
          </p:cNvPr>
          <p:cNvSpPr/>
          <p:nvPr/>
        </p:nvSpPr>
        <p:spPr>
          <a:xfrm>
            <a:off x="1219200" y="4026847"/>
            <a:ext cx="1405908" cy="1881534"/>
          </a:xfrm>
          <a:prstGeom prst="roundRect">
            <a:avLst>
              <a:gd name="adj" fmla="val 8783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Ryhmä</a:t>
            </a:r>
          </a:p>
        </p:txBody>
      </p:sp>
      <p:sp>
        <p:nvSpPr>
          <p:cNvPr id="60" name="Google Shape;22;p3">
            <a:extLst>
              <a:ext uri="{FF2B5EF4-FFF2-40B4-BE49-F238E27FC236}">
                <a16:creationId xmlns:a16="http://schemas.microsoft.com/office/drawing/2014/main" id="{DE096F5E-13BD-503D-A4F5-83BD806F3770}"/>
              </a:ext>
            </a:extLst>
          </p:cNvPr>
          <p:cNvSpPr/>
          <p:nvPr/>
        </p:nvSpPr>
        <p:spPr>
          <a:xfrm>
            <a:off x="1371601" y="4333873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61" name="Google Shape;22;p3">
            <a:extLst>
              <a:ext uri="{FF2B5EF4-FFF2-40B4-BE49-F238E27FC236}">
                <a16:creationId xmlns:a16="http://schemas.microsoft.com/office/drawing/2014/main" id="{B7F28231-A354-8FC1-2BEA-54529ACEE88F}"/>
              </a:ext>
            </a:extLst>
          </p:cNvPr>
          <p:cNvSpPr/>
          <p:nvPr/>
        </p:nvSpPr>
        <p:spPr>
          <a:xfrm>
            <a:off x="1371601" y="5091485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62" name="Google Shape;22;p3">
            <a:extLst>
              <a:ext uri="{FF2B5EF4-FFF2-40B4-BE49-F238E27FC236}">
                <a16:creationId xmlns:a16="http://schemas.microsoft.com/office/drawing/2014/main" id="{9DB1A6D0-366C-9C18-2C41-CFEF098FA7A9}"/>
              </a:ext>
            </a:extLst>
          </p:cNvPr>
          <p:cNvSpPr/>
          <p:nvPr/>
        </p:nvSpPr>
        <p:spPr>
          <a:xfrm>
            <a:off x="2885181" y="4335564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63" name="Google Shape;22;p3">
            <a:extLst>
              <a:ext uri="{FF2B5EF4-FFF2-40B4-BE49-F238E27FC236}">
                <a16:creationId xmlns:a16="http://schemas.microsoft.com/office/drawing/2014/main" id="{175DA0DF-3452-9EC4-A50F-0F4018D124FF}"/>
              </a:ext>
            </a:extLst>
          </p:cNvPr>
          <p:cNvSpPr/>
          <p:nvPr/>
        </p:nvSpPr>
        <p:spPr>
          <a:xfrm>
            <a:off x="2885181" y="5093176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64" name="Google Shape;22;p3">
            <a:extLst>
              <a:ext uri="{FF2B5EF4-FFF2-40B4-BE49-F238E27FC236}">
                <a16:creationId xmlns:a16="http://schemas.microsoft.com/office/drawing/2014/main" id="{E8DA058C-ED92-B59F-4FF4-0E25FCFEDDF0}"/>
              </a:ext>
            </a:extLst>
          </p:cNvPr>
          <p:cNvSpPr/>
          <p:nvPr/>
        </p:nvSpPr>
        <p:spPr>
          <a:xfrm>
            <a:off x="4072851" y="4333873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65" name="Google Shape;22;p3">
            <a:extLst>
              <a:ext uri="{FF2B5EF4-FFF2-40B4-BE49-F238E27FC236}">
                <a16:creationId xmlns:a16="http://schemas.microsoft.com/office/drawing/2014/main" id="{4223D32B-DAEF-14BA-16C6-B1881C4DB6EF}"/>
              </a:ext>
            </a:extLst>
          </p:cNvPr>
          <p:cNvSpPr/>
          <p:nvPr/>
        </p:nvSpPr>
        <p:spPr>
          <a:xfrm>
            <a:off x="4072851" y="5091485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66" name="Google Shape;22;p3">
            <a:extLst>
              <a:ext uri="{FF2B5EF4-FFF2-40B4-BE49-F238E27FC236}">
                <a16:creationId xmlns:a16="http://schemas.microsoft.com/office/drawing/2014/main" id="{BE83C8B5-EF95-EB90-445A-29B297A684F3}"/>
              </a:ext>
            </a:extLst>
          </p:cNvPr>
          <p:cNvSpPr/>
          <p:nvPr/>
        </p:nvSpPr>
        <p:spPr>
          <a:xfrm>
            <a:off x="5431413" y="4026847"/>
            <a:ext cx="2583161" cy="1881534"/>
          </a:xfrm>
          <a:prstGeom prst="roundRect">
            <a:avLst>
              <a:gd name="adj" fmla="val 7266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Ryhmä</a:t>
            </a:r>
          </a:p>
        </p:txBody>
      </p:sp>
      <p:sp>
        <p:nvSpPr>
          <p:cNvPr id="67" name="Google Shape;22;p3">
            <a:extLst>
              <a:ext uri="{FF2B5EF4-FFF2-40B4-BE49-F238E27FC236}">
                <a16:creationId xmlns:a16="http://schemas.microsoft.com/office/drawing/2014/main" id="{4C0412F1-2A12-0F65-5680-3E6A78608C6C}"/>
              </a:ext>
            </a:extLst>
          </p:cNvPr>
          <p:cNvSpPr/>
          <p:nvPr/>
        </p:nvSpPr>
        <p:spPr>
          <a:xfrm>
            <a:off x="5576012" y="4335564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68" name="Google Shape;22;p3">
            <a:extLst>
              <a:ext uri="{FF2B5EF4-FFF2-40B4-BE49-F238E27FC236}">
                <a16:creationId xmlns:a16="http://schemas.microsoft.com/office/drawing/2014/main" id="{19F9492E-5559-570A-2E68-2BBEAE49BE3B}"/>
              </a:ext>
            </a:extLst>
          </p:cNvPr>
          <p:cNvSpPr/>
          <p:nvPr/>
        </p:nvSpPr>
        <p:spPr>
          <a:xfrm>
            <a:off x="5576012" y="5093176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69" name="Google Shape;22;p3">
            <a:extLst>
              <a:ext uri="{FF2B5EF4-FFF2-40B4-BE49-F238E27FC236}">
                <a16:creationId xmlns:a16="http://schemas.microsoft.com/office/drawing/2014/main" id="{A049501F-2C20-84D1-3EC9-78FE7010D452}"/>
              </a:ext>
            </a:extLst>
          </p:cNvPr>
          <p:cNvSpPr/>
          <p:nvPr/>
        </p:nvSpPr>
        <p:spPr>
          <a:xfrm>
            <a:off x="6763682" y="4333873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70" name="Google Shape;22;p3">
            <a:extLst>
              <a:ext uri="{FF2B5EF4-FFF2-40B4-BE49-F238E27FC236}">
                <a16:creationId xmlns:a16="http://schemas.microsoft.com/office/drawing/2014/main" id="{5AEFD7C1-251D-435D-82F4-B0104F50F7DC}"/>
              </a:ext>
            </a:extLst>
          </p:cNvPr>
          <p:cNvSpPr/>
          <p:nvPr/>
        </p:nvSpPr>
        <p:spPr>
          <a:xfrm>
            <a:off x="6763682" y="5091485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72" name="Google Shape;22;p3">
            <a:extLst>
              <a:ext uri="{FF2B5EF4-FFF2-40B4-BE49-F238E27FC236}">
                <a16:creationId xmlns:a16="http://schemas.microsoft.com/office/drawing/2014/main" id="{3469C589-0EDA-14F3-1B6A-2AE800BAE766}"/>
              </a:ext>
            </a:extLst>
          </p:cNvPr>
          <p:cNvSpPr/>
          <p:nvPr/>
        </p:nvSpPr>
        <p:spPr>
          <a:xfrm>
            <a:off x="8417349" y="1453852"/>
            <a:ext cx="2583161" cy="1881534"/>
          </a:xfrm>
          <a:prstGeom prst="roundRect">
            <a:avLst>
              <a:gd name="adj" fmla="val 7266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Ryhmä</a:t>
            </a:r>
          </a:p>
        </p:txBody>
      </p:sp>
      <p:sp>
        <p:nvSpPr>
          <p:cNvPr id="73" name="Google Shape;22;p3">
            <a:extLst>
              <a:ext uri="{FF2B5EF4-FFF2-40B4-BE49-F238E27FC236}">
                <a16:creationId xmlns:a16="http://schemas.microsoft.com/office/drawing/2014/main" id="{1E9E9627-7466-34B7-2D41-7F3D9AC61A4C}"/>
              </a:ext>
            </a:extLst>
          </p:cNvPr>
          <p:cNvSpPr/>
          <p:nvPr/>
        </p:nvSpPr>
        <p:spPr>
          <a:xfrm>
            <a:off x="8561948" y="1762569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74" name="Google Shape;22;p3">
            <a:extLst>
              <a:ext uri="{FF2B5EF4-FFF2-40B4-BE49-F238E27FC236}">
                <a16:creationId xmlns:a16="http://schemas.microsoft.com/office/drawing/2014/main" id="{A848C74F-8F8F-E9CB-4B30-4D1B91BF5CC7}"/>
              </a:ext>
            </a:extLst>
          </p:cNvPr>
          <p:cNvSpPr/>
          <p:nvPr/>
        </p:nvSpPr>
        <p:spPr>
          <a:xfrm>
            <a:off x="8561948" y="2520181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75" name="Google Shape;22;p3">
            <a:extLst>
              <a:ext uri="{FF2B5EF4-FFF2-40B4-BE49-F238E27FC236}">
                <a16:creationId xmlns:a16="http://schemas.microsoft.com/office/drawing/2014/main" id="{5A943B9E-00BA-F012-E2E6-4BB44DBFC0E9}"/>
              </a:ext>
            </a:extLst>
          </p:cNvPr>
          <p:cNvSpPr/>
          <p:nvPr/>
        </p:nvSpPr>
        <p:spPr>
          <a:xfrm>
            <a:off x="9749618" y="1760878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76" name="Google Shape;22;p3">
            <a:extLst>
              <a:ext uri="{FF2B5EF4-FFF2-40B4-BE49-F238E27FC236}">
                <a16:creationId xmlns:a16="http://schemas.microsoft.com/office/drawing/2014/main" id="{3A501C01-C141-1166-10EC-B0AD21D44070}"/>
              </a:ext>
            </a:extLst>
          </p:cNvPr>
          <p:cNvSpPr/>
          <p:nvPr/>
        </p:nvSpPr>
        <p:spPr>
          <a:xfrm>
            <a:off x="9749618" y="2518490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77" name="Google Shape;22;p3">
            <a:extLst>
              <a:ext uri="{FF2B5EF4-FFF2-40B4-BE49-F238E27FC236}">
                <a16:creationId xmlns:a16="http://schemas.microsoft.com/office/drawing/2014/main" id="{DF23C3A4-997C-FD0B-E704-18CBA7595346}"/>
              </a:ext>
            </a:extLst>
          </p:cNvPr>
          <p:cNvSpPr/>
          <p:nvPr/>
        </p:nvSpPr>
        <p:spPr>
          <a:xfrm>
            <a:off x="8417349" y="3428999"/>
            <a:ext cx="2583161" cy="2628000"/>
          </a:xfrm>
          <a:prstGeom prst="roundRect">
            <a:avLst>
              <a:gd name="adj" fmla="val 7266"/>
            </a:avLst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Ryhmä</a:t>
            </a:r>
          </a:p>
        </p:txBody>
      </p:sp>
      <p:sp>
        <p:nvSpPr>
          <p:cNvPr id="78" name="Google Shape;22;p3">
            <a:extLst>
              <a:ext uri="{FF2B5EF4-FFF2-40B4-BE49-F238E27FC236}">
                <a16:creationId xmlns:a16="http://schemas.microsoft.com/office/drawing/2014/main" id="{C7B225BC-3D12-1A3C-7C8D-A23016EA98D9}"/>
              </a:ext>
            </a:extLst>
          </p:cNvPr>
          <p:cNvSpPr/>
          <p:nvPr/>
        </p:nvSpPr>
        <p:spPr>
          <a:xfrm>
            <a:off x="8561948" y="3737717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79" name="Google Shape;22;p3">
            <a:extLst>
              <a:ext uri="{FF2B5EF4-FFF2-40B4-BE49-F238E27FC236}">
                <a16:creationId xmlns:a16="http://schemas.microsoft.com/office/drawing/2014/main" id="{7132B37D-AD9A-E582-53A8-46A27AF1563C}"/>
              </a:ext>
            </a:extLst>
          </p:cNvPr>
          <p:cNvSpPr/>
          <p:nvPr/>
        </p:nvSpPr>
        <p:spPr>
          <a:xfrm>
            <a:off x="8561948" y="4495329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80" name="Google Shape;22;p3">
            <a:extLst>
              <a:ext uri="{FF2B5EF4-FFF2-40B4-BE49-F238E27FC236}">
                <a16:creationId xmlns:a16="http://schemas.microsoft.com/office/drawing/2014/main" id="{2792D1AA-4DFE-0005-EC3E-657222D47D7C}"/>
              </a:ext>
            </a:extLst>
          </p:cNvPr>
          <p:cNvSpPr/>
          <p:nvPr/>
        </p:nvSpPr>
        <p:spPr>
          <a:xfrm>
            <a:off x="9749618" y="3736026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81" name="Google Shape;22;p3">
            <a:extLst>
              <a:ext uri="{FF2B5EF4-FFF2-40B4-BE49-F238E27FC236}">
                <a16:creationId xmlns:a16="http://schemas.microsoft.com/office/drawing/2014/main" id="{5392A960-8D0B-AC70-7390-39E261C75C19}"/>
              </a:ext>
            </a:extLst>
          </p:cNvPr>
          <p:cNvSpPr/>
          <p:nvPr/>
        </p:nvSpPr>
        <p:spPr>
          <a:xfrm>
            <a:off x="9749618" y="4493638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82" name="Google Shape;22;p3">
            <a:extLst>
              <a:ext uri="{FF2B5EF4-FFF2-40B4-BE49-F238E27FC236}">
                <a16:creationId xmlns:a16="http://schemas.microsoft.com/office/drawing/2014/main" id="{D1932FDA-E3B4-7757-1983-CD368C456E4A}"/>
              </a:ext>
            </a:extLst>
          </p:cNvPr>
          <p:cNvSpPr/>
          <p:nvPr/>
        </p:nvSpPr>
        <p:spPr>
          <a:xfrm>
            <a:off x="8561948" y="5252941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  <p:sp>
        <p:nvSpPr>
          <p:cNvPr id="83" name="Google Shape;22;p3">
            <a:extLst>
              <a:ext uri="{FF2B5EF4-FFF2-40B4-BE49-F238E27FC236}">
                <a16:creationId xmlns:a16="http://schemas.microsoft.com/office/drawing/2014/main" id="{520CE6AE-63D5-403C-14DE-595DA3E50139}"/>
              </a:ext>
            </a:extLst>
          </p:cNvPr>
          <p:cNvSpPr/>
          <p:nvPr/>
        </p:nvSpPr>
        <p:spPr>
          <a:xfrm>
            <a:off x="9749618" y="5251250"/>
            <a:ext cx="1080000" cy="684000"/>
          </a:xfrm>
          <a:prstGeom prst="roundRect">
            <a:avLst>
              <a:gd name="adj" fmla="val 16667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Kyvykkyys</a:t>
            </a:r>
          </a:p>
        </p:txBody>
      </p:sp>
    </p:spTree>
    <p:extLst>
      <p:ext uri="{BB962C8B-B14F-4D97-AF65-F5344CB8AC3E}">
        <p14:creationId xmlns:p14="http://schemas.microsoft.com/office/powerpoint/2010/main" val="2364271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F6A1C-2698-2010-E2DE-814B65E60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;p3">
            <a:extLst>
              <a:ext uri="{FF2B5EF4-FFF2-40B4-BE49-F238E27FC236}">
                <a16:creationId xmlns:a16="http://schemas.microsoft.com/office/drawing/2014/main" id="{FEF7AF8B-340A-3DC8-2D12-ABF12E6E50A2}"/>
              </a:ext>
            </a:extLst>
          </p:cNvPr>
          <p:cNvSpPr/>
          <p:nvPr/>
        </p:nvSpPr>
        <p:spPr>
          <a:xfrm>
            <a:off x="1033799" y="1055064"/>
            <a:ext cx="7123010" cy="2492759"/>
          </a:xfrm>
          <a:prstGeom prst="roundRect">
            <a:avLst>
              <a:gd name="adj" fmla="val 6885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Ydintoiminta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9" name="Google Shape;24;p3">
            <a:extLst>
              <a:ext uri="{FF2B5EF4-FFF2-40B4-BE49-F238E27FC236}">
                <a16:creationId xmlns:a16="http://schemas.microsoft.com/office/drawing/2014/main" id="{B7F6C898-8EFB-6236-48ED-FAF7994E632E}"/>
              </a:ext>
            </a:extLst>
          </p:cNvPr>
          <p:cNvSpPr/>
          <p:nvPr/>
        </p:nvSpPr>
        <p:spPr>
          <a:xfrm>
            <a:off x="1219199" y="1388212"/>
            <a:ext cx="1405910" cy="182646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Järjestelmäryhmä</a:t>
            </a:r>
          </a:p>
        </p:txBody>
      </p:sp>
      <p:sp>
        <p:nvSpPr>
          <p:cNvPr id="5" name="Google Shape;22;p3">
            <a:extLst>
              <a:ext uri="{FF2B5EF4-FFF2-40B4-BE49-F238E27FC236}">
                <a16:creationId xmlns:a16="http://schemas.microsoft.com/office/drawing/2014/main" id="{98E9E8AC-E7D2-4122-6947-A25693B9DC9E}"/>
              </a:ext>
            </a:extLst>
          </p:cNvPr>
          <p:cNvSpPr/>
          <p:nvPr/>
        </p:nvSpPr>
        <p:spPr>
          <a:xfrm>
            <a:off x="1033799" y="3650673"/>
            <a:ext cx="7123010" cy="2492759"/>
          </a:xfrm>
          <a:prstGeom prst="roundRect">
            <a:avLst>
              <a:gd name="adj" fmla="val 6166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Tukitoiminta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6" name="Google Shape;22;p3">
            <a:extLst>
              <a:ext uri="{FF2B5EF4-FFF2-40B4-BE49-F238E27FC236}">
                <a16:creationId xmlns:a16="http://schemas.microsoft.com/office/drawing/2014/main" id="{4F7C5A2F-BA33-BE4E-3532-14A1F590CE74}"/>
              </a:ext>
            </a:extLst>
          </p:cNvPr>
          <p:cNvSpPr/>
          <p:nvPr/>
        </p:nvSpPr>
        <p:spPr>
          <a:xfrm>
            <a:off x="8268684" y="1055064"/>
            <a:ext cx="2889517" cy="5088368"/>
          </a:xfrm>
          <a:prstGeom prst="roundRect">
            <a:avLst>
              <a:gd name="adj" fmla="val 5539"/>
            </a:avLst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Johtaminen &amp; kehittäminen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B03EA88C-F39B-2FFA-3350-F6AEC1ABFD6E}"/>
              </a:ext>
            </a:extLst>
          </p:cNvPr>
          <p:cNvSpPr txBox="1"/>
          <p:nvPr/>
        </p:nvSpPr>
        <p:spPr>
          <a:xfrm>
            <a:off x="881399" y="114376"/>
            <a:ext cx="10627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Järjestelmäkarttapohja – jäsennysmallin mukainen</a:t>
            </a:r>
          </a:p>
        </p:txBody>
      </p:sp>
      <p:sp>
        <p:nvSpPr>
          <p:cNvPr id="8" name="Google Shape;24;p3">
            <a:extLst>
              <a:ext uri="{FF2B5EF4-FFF2-40B4-BE49-F238E27FC236}">
                <a16:creationId xmlns:a16="http://schemas.microsoft.com/office/drawing/2014/main" id="{CAAC3169-E974-DF15-BD05-1627E6013DBC}"/>
              </a:ext>
            </a:extLst>
          </p:cNvPr>
          <p:cNvSpPr/>
          <p:nvPr/>
        </p:nvSpPr>
        <p:spPr>
          <a:xfrm>
            <a:off x="1371601" y="1634491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10" name="Google Shape;24;p3">
            <a:extLst>
              <a:ext uri="{FF2B5EF4-FFF2-40B4-BE49-F238E27FC236}">
                <a16:creationId xmlns:a16="http://schemas.microsoft.com/office/drawing/2014/main" id="{F91E72EC-C699-3C10-552C-90FACCFECDBA}"/>
              </a:ext>
            </a:extLst>
          </p:cNvPr>
          <p:cNvSpPr/>
          <p:nvPr/>
        </p:nvSpPr>
        <p:spPr>
          <a:xfrm>
            <a:off x="1371601" y="2387738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16" name="Google Shape;24;p3">
            <a:extLst>
              <a:ext uri="{FF2B5EF4-FFF2-40B4-BE49-F238E27FC236}">
                <a16:creationId xmlns:a16="http://schemas.microsoft.com/office/drawing/2014/main" id="{4C40D3BB-C019-EDBC-1958-0E7A43653EB0}"/>
              </a:ext>
            </a:extLst>
          </p:cNvPr>
          <p:cNvSpPr/>
          <p:nvPr/>
        </p:nvSpPr>
        <p:spPr>
          <a:xfrm>
            <a:off x="2736983" y="1388212"/>
            <a:ext cx="2583162" cy="182646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Järjestelmäryhmä</a:t>
            </a:r>
          </a:p>
        </p:txBody>
      </p:sp>
      <p:sp>
        <p:nvSpPr>
          <p:cNvPr id="17" name="Google Shape;24;p3">
            <a:extLst>
              <a:ext uri="{FF2B5EF4-FFF2-40B4-BE49-F238E27FC236}">
                <a16:creationId xmlns:a16="http://schemas.microsoft.com/office/drawing/2014/main" id="{D435622A-7039-907E-DEED-B578DC3BE58A}"/>
              </a:ext>
            </a:extLst>
          </p:cNvPr>
          <p:cNvSpPr/>
          <p:nvPr/>
        </p:nvSpPr>
        <p:spPr>
          <a:xfrm>
            <a:off x="2889386" y="1634491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18" name="Google Shape;24;p3">
            <a:extLst>
              <a:ext uri="{FF2B5EF4-FFF2-40B4-BE49-F238E27FC236}">
                <a16:creationId xmlns:a16="http://schemas.microsoft.com/office/drawing/2014/main" id="{BEADDE0D-8C00-8F4E-C455-356FA68AF4F5}"/>
              </a:ext>
            </a:extLst>
          </p:cNvPr>
          <p:cNvSpPr/>
          <p:nvPr/>
        </p:nvSpPr>
        <p:spPr>
          <a:xfrm>
            <a:off x="2889386" y="2387738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19" name="Google Shape;24;p3">
            <a:extLst>
              <a:ext uri="{FF2B5EF4-FFF2-40B4-BE49-F238E27FC236}">
                <a16:creationId xmlns:a16="http://schemas.microsoft.com/office/drawing/2014/main" id="{DFE5E0DB-8E2C-388A-2C5E-BF16F717B575}"/>
              </a:ext>
            </a:extLst>
          </p:cNvPr>
          <p:cNvSpPr/>
          <p:nvPr/>
        </p:nvSpPr>
        <p:spPr>
          <a:xfrm>
            <a:off x="4077056" y="1634491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20" name="Google Shape;24;p3">
            <a:extLst>
              <a:ext uri="{FF2B5EF4-FFF2-40B4-BE49-F238E27FC236}">
                <a16:creationId xmlns:a16="http://schemas.microsoft.com/office/drawing/2014/main" id="{6FD633FF-1EFA-83E1-9849-4ACC749FCFEB}"/>
              </a:ext>
            </a:extLst>
          </p:cNvPr>
          <p:cNvSpPr/>
          <p:nvPr/>
        </p:nvSpPr>
        <p:spPr>
          <a:xfrm>
            <a:off x="4077056" y="2387738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21" name="Google Shape;24;p3">
            <a:extLst>
              <a:ext uri="{FF2B5EF4-FFF2-40B4-BE49-F238E27FC236}">
                <a16:creationId xmlns:a16="http://schemas.microsoft.com/office/drawing/2014/main" id="{C318477C-BA50-EBCA-37C2-89ACE08558D1}"/>
              </a:ext>
            </a:extLst>
          </p:cNvPr>
          <p:cNvSpPr/>
          <p:nvPr/>
        </p:nvSpPr>
        <p:spPr>
          <a:xfrm>
            <a:off x="5427815" y="1388212"/>
            <a:ext cx="2583162" cy="182646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Järjestelmäryhmä</a:t>
            </a:r>
          </a:p>
        </p:txBody>
      </p:sp>
      <p:sp>
        <p:nvSpPr>
          <p:cNvPr id="22" name="Google Shape;24;p3">
            <a:extLst>
              <a:ext uri="{FF2B5EF4-FFF2-40B4-BE49-F238E27FC236}">
                <a16:creationId xmlns:a16="http://schemas.microsoft.com/office/drawing/2014/main" id="{41E6E8F3-F8BC-A8CD-C3F2-67C1461BD06D}"/>
              </a:ext>
            </a:extLst>
          </p:cNvPr>
          <p:cNvSpPr/>
          <p:nvPr/>
        </p:nvSpPr>
        <p:spPr>
          <a:xfrm>
            <a:off x="5580218" y="1634491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23" name="Google Shape;24;p3">
            <a:extLst>
              <a:ext uri="{FF2B5EF4-FFF2-40B4-BE49-F238E27FC236}">
                <a16:creationId xmlns:a16="http://schemas.microsoft.com/office/drawing/2014/main" id="{DE7C1AB4-D39A-BE36-F838-EF70061B70A5}"/>
              </a:ext>
            </a:extLst>
          </p:cNvPr>
          <p:cNvSpPr/>
          <p:nvPr/>
        </p:nvSpPr>
        <p:spPr>
          <a:xfrm>
            <a:off x="5580218" y="2387738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24" name="Google Shape;24;p3">
            <a:extLst>
              <a:ext uri="{FF2B5EF4-FFF2-40B4-BE49-F238E27FC236}">
                <a16:creationId xmlns:a16="http://schemas.microsoft.com/office/drawing/2014/main" id="{230F74BF-1EE1-8D88-0C5A-ADD8B80D9BE5}"/>
              </a:ext>
            </a:extLst>
          </p:cNvPr>
          <p:cNvSpPr/>
          <p:nvPr/>
        </p:nvSpPr>
        <p:spPr>
          <a:xfrm>
            <a:off x="6767888" y="1634491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25" name="Google Shape;24;p3">
            <a:extLst>
              <a:ext uri="{FF2B5EF4-FFF2-40B4-BE49-F238E27FC236}">
                <a16:creationId xmlns:a16="http://schemas.microsoft.com/office/drawing/2014/main" id="{88437184-675E-51D1-608F-B482FBB35325}"/>
              </a:ext>
            </a:extLst>
          </p:cNvPr>
          <p:cNvSpPr/>
          <p:nvPr/>
        </p:nvSpPr>
        <p:spPr>
          <a:xfrm>
            <a:off x="6767888" y="2387738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26" name="Google Shape;24;p3">
            <a:extLst>
              <a:ext uri="{FF2B5EF4-FFF2-40B4-BE49-F238E27FC236}">
                <a16:creationId xmlns:a16="http://schemas.microsoft.com/office/drawing/2014/main" id="{30425535-A408-FA3E-FD82-D49FF5D9ACC5}"/>
              </a:ext>
            </a:extLst>
          </p:cNvPr>
          <p:cNvSpPr/>
          <p:nvPr/>
        </p:nvSpPr>
        <p:spPr>
          <a:xfrm>
            <a:off x="1219199" y="4038820"/>
            <a:ext cx="1405910" cy="182646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Järjestelmäryhmä</a:t>
            </a:r>
          </a:p>
        </p:txBody>
      </p:sp>
      <p:sp>
        <p:nvSpPr>
          <p:cNvPr id="27" name="Google Shape;24;p3">
            <a:extLst>
              <a:ext uri="{FF2B5EF4-FFF2-40B4-BE49-F238E27FC236}">
                <a16:creationId xmlns:a16="http://schemas.microsoft.com/office/drawing/2014/main" id="{43CB1742-8E6B-12C3-59E0-BF5DA5D8BEEC}"/>
              </a:ext>
            </a:extLst>
          </p:cNvPr>
          <p:cNvSpPr/>
          <p:nvPr/>
        </p:nvSpPr>
        <p:spPr>
          <a:xfrm>
            <a:off x="1371601" y="4285099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28" name="Google Shape;24;p3">
            <a:extLst>
              <a:ext uri="{FF2B5EF4-FFF2-40B4-BE49-F238E27FC236}">
                <a16:creationId xmlns:a16="http://schemas.microsoft.com/office/drawing/2014/main" id="{E9C05F1A-EA93-A090-28E4-751FF31EDB85}"/>
              </a:ext>
            </a:extLst>
          </p:cNvPr>
          <p:cNvSpPr/>
          <p:nvPr/>
        </p:nvSpPr>
        <p:spPr>
          <a:xfrm>
            <a:off x="1371601" y="5038346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29" name="Google Shape;24;p3">
            <a:extLst>
              <a:ext uri="{FF2B5EF4-FFF2-40B4-BE49-F238E27FC236}">
                <a16:creationId xmlns:a16="http://schemas.microsoft.com/office/drawing/2014/main" id="{A6022812-AF29-84B3-0CB3-167EE62A5538}"/>
              </a:ext>
            </a:extLst>
          </p:cNvPr>
          <p:cNvSpPr/>
          <p:nvPr/>
        </p:nvSpPr>
        <p:spPr>
          <a:xfrm>
            <a:off x="2736983" y="4038820"/>
            <a:ext cx="2583162" cy="182646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Järjestelmäryhmä</a:t>
            </a:r>
          </a:p>
        </p:txBody>
      </p:sp>
      <p:sp>
        <p:nvSpPr>
          <p:cNvPr id="30" name="Google Shape;24;p3">
            <a:extLst>
              <a:ext uri="{FF2B5EF4-FFF2-40B4-BE49-F238E27FC236}">
                <a16:creationId xmlns:a16="http://schemas.microsoft.com/office/drawing/2014/main" id="{3813CD96-7E57-D658-9671-166253334680}"/>
              </a:ext>
            </a:extLst>
          </p:cNvPr>
          <p:cNvSpPr/>
          <p:nvPr/>
        </p:nvSpPr>
        <p:spPr>
          <a:xfrm>
            <a:off x="2889386" y="4285099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31" name="Google Shape;24;p3">
            <a:extLst>
              <a:ext uri="{FF2B5EF4-FFF2-40B4-BE49-F238E27FC236}">
                <a16:creationId xmlns:a16="http://schemas.microsoft.com/office/drawing/2014/main" id="{7C40E8CB-A788-D551-221D-3FA4469894D3}"/>
              </a:ext>
            </a:extLst>
          </p:cNvPr>
          <p:cNvSpPr/>
          <p:nvPr/>
        </p:nvSpPr>
        <p:spPr>
          <a:xfrm>
            <a:off x="2889386" y="5038346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32" name="Google Shape;24;p3">
            <a:extLst>
              <a:ext uri="{FF2B5EF4-FFF2-40B4-BE49-F238E27FC236}">
                <a16:creationId xmlns:a16="http://schemas.microsoft.com/office/drawing/2014/main" id="{7D4CF324-A41E-AA42-60DA-094A13DBDB06}"/>
              </a:ext>
            </a:extLst>
          </p:cNvPr>
          <p:cNvSpPr/>
          <p:nvPr/>
        </p:nvSpPr>
        <p:spPr>
          <a:xfrm>
            <a:off x="4077056" y="4285099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33" name="Google Shape;24;p3">
            <a:extLst>
              <a:ext uri="{FF2B5EF4-FFF2-40B4-BE49-F238E27FC236}">
                <a16:creationId xmlns:a16="http://schemas.microsoft.com/office/drawing/2014/main" id="{ACB84FA6-F6AD-68B3-23F9-3FB9677890FD}"/>
              </a:ext>
            </a:extLst>
          </p:cNvPr>
          <p:cNvSpPr/>
          <p:nvPr/>
        </p:nvSpPr>
        <p:spPr>
          <a:xfrm>
            <a:off x="4077056" y="5038346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34" name="Google Shape;24;p3">
            <a:extLst>
              <a:ext uri="{FF2B5EF4-FFF2-40B4-BE49-F238E27FC236}">
                <a16:creationId xmlns:a16="http://schemas.microsoft.com/office/drawing/2014/main" id="{C34FA421-CF32-D658-034C-DDC759C745CA}"/>
              </a:ext>
            </a:extLst>
          </p:cNvPr>
          <p:cNvSpPr/>
          <p:nvPr/>
        </p:nvSpPr>
        <p:spPr>
          <a:xfrm>
            <a:off x="5427815" y="4038820"/>
            <a:ext cx="2583162" cy="182646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Järjestelmäryhmä</a:t>
            </a:r>
          </a:p>
        </p:txBody>
      </p:sp>
      <p:sp>
        <p:nvSpPr>
          <p:cNvPr id="35" name="Google Shape;24;p3">
            <a:extLst>
              <a:ext uri="{FF2B5EF4-FFF2-40B4-BE49-F238E27FC236}">
                <a16:creationId xmlns:a16="http://schemas.microsoft.com/office/drawing/2014/main" id="{E1488ED6-D1CF-DD1F-7A27-015A5A66ADB2}"/>
              </a:ext>
            </a:extLst>
          </p:cNvPr>
          <p:cNvSpPr/>
          <p:nvPr/>
        </p:nvSpPr>
        <p:spPr>
          <a:xfrm>
            <a:off x="5580218" y="4285099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36" name="Google Shape;24;p3">
            <a:extLst>
              <a:ext uri="{FF2B5EF4-FFF2-40B4-BE49-F238E27FC236}">
                <a16:creationId xmlns:a16="http://schemas.microsoft.com/office/drawing/2014/main" id="{90173E0D-B463-DA45-D128-8EA465D6E55B}"/>
              </a:ext>
            </a:extLst>
          </p:cNvPr>
          <p:cNvSpPr/>
          <p:nvPr/>
        </p:nvSpPr>
        <p:spPr>
          <a:xfrm>
            <a:off x="5580218" y="5038346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37" name="Google Shape;24;p3">
            <a:extLst>
              <a:ext uri="{FF2B5EF4-FFF2-40B4-BE49-F238E27FC236}">
                <a16:creationId xmlns:a16="http://schemas.microsoft.com/office/drawing/2014/main" id="{5C9DF06E-259C-7767-DEEB-AC15BF8664AB}"/>
              </a:ext>
            </a:extLst>
          </p:cNvPr>
          <p:cNvSpPr/>
          <p:nvPr/>
        </p:nvSpPr>
        <p:spPr>
          <a:xfrm>
            <a:off x="6767888" y="4285099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38" name="Google Shape;24;p3">
            <a:extLst>
              <a:ext uri="{FF2B5EF4-FFF2-40B4-BE49-F238E27FC236}">
                <a16:creationId xmlns:a16="http://schemas.microsoft.com/office/drawing/2014/main" id="{B2871E34-FE78-DFEF-6851-5AB3CF8713F5}"/>
              </a:ext>
            </a:extLst>
          </p:cNvPr>
          <p:cNvSpPr/>
          <p:nvPr/>
        </p:nvSpPr>
        <p:spPr>
          <a:xfrm>
            <a:off x="6767888" y="5038346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39" name="Google Shape;24;p3">
            <a:extLst>
              <a:ext uri="{FF2B5EF4-FFF2-40B4-BE49-F238E27FC236}">
                <a16:creationId xmlns:a16="http://schemas.microsoft.com/office/drawing/2014/main" id="{7A0B2EBD-1360-E76C-F0FF-E7E7B4EA6358}"/>
              </a:ext>
            </a:extLst>
          </p:cNvPr>
          <p:cNvSpPr/>
          <p:nvPr/>
        </p:nvSpPr>
        <p:spPr>
          <a:xfrm>
            <a:off x="8389639" y="1388212"/>
            <a:ext cx="2583162" cy="182646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Järjestelmäryhmä</a:t>
            </a:r>
          </a:p>
        </p:txBody>
      </p:sp>
      <p:sp>
        <p:nvSpPr>
          <p:cNvPr id="40" name="Google Shape;24;p3">
            <a:extLst>
              <a:ext uri="{FF2B5EF4-FFF2-40B4-BE49-F238E27FC236}">
                <a16:creationId xmlns:a16="http://schemas.microsoft.com/office/drawing/2014/main" id="{7554AAFC-1EFE-937D-7CD6-BA4978B1230F}"/>
              </a:ext>
            </a:extLst>
          </p:cNvPr>
          <p:cNvSpPr/>
          <p:nvPr/>
        </p:nvSpPr>
        <p:spPr>
          <a:xfrm>
            <a:off x="8542042" y="1634491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41" name="Google Shape;24;p3">
            <a:extLst>
              <a:ext uri="{FF2B5EF4-FFF2-40B4-BE49-F238E27FC236}">
                <a16:creationId xmlns:a16="http://schemas.microsoft.com/office/drawing/2014/main" id="{F579E135-8CA6-87B9-3FCA-909E56C5E89A}"/>
              </a:ext>
            </a:extLst>
          </p:cNvPr>
          <p:cNvSpPr/>
          <p:nvPr/>
        </p:nvSpPr>
        <p:spPr>
          <a:xfrm>
            <a:off x="8542042" y="2387738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42" name="Google Shape;24;p3">
            <a:extLst>
              <a:ext uri="{FF2B5EF4-FFF2-40B4-BE49-F238E27FC236}">
                <a16:creationId xmlns:a16="http://schemas.microsoft.com/office/drawing/2014/main" id="{9F42A34C-FDA5-E256-6772-523450B8E0E1}"/>
              </a:ext>
            </a:extLst>
          </p:cNvPr>
          <p:cNvSpPr/>
          <p:nvPr/>
        </p:nvSpPr>
        <p:spPr>
          <a:xfrm>
            <a:off x="9729712" y="1634491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43" name="Google Shape;24;p3">
            <a:extLst>
              <a:ext uri="{FF2B5EF4-FFF2-40B4-BE49-F238E27FC236}">
                <a16:creationId xmlns:a16="http://schemas.microsoft.com/office/drawing/2014/main" id="{F6C54069-AB0A-88A5-B396-5E8624A6D91D}"/>
              </a:ext>
            </a:extLst>
          </p:cNvPr>
          <p:cNvSpPr/>
          <p:nvPr/>
        </p:nvSpPr>
        <p:spPr>
          <a:xfrm>
            <a:off x="9729712" y="2387738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44" name="Google Shape;24;p3">
            <a:extLst>
              <a:ext uri="{FF2B5EF4-FFF2-40B4-BE49-F238E27FC236}">
                <a16:creationId xmlns:a16="http://schemas.microsoft.com/office/drawing/2014/main" id="{14DC4E95-9332-7631-AEB3-F92E031FED27}"/>
              </a:ext>
            </a:extLst>
          </p:cNvPr>
          <p:cNvSpPr/>
          <p:nvPr/>
        </p:nvSpPr>
        <p:spPr>
          <a:xfrm>
            <a:off x="8389639" y="3287990"/>
            <a:ext cx="2583162" cy="257729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A6C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Järjestelmäryhmä</a:t>
            </a:r>
          </a:p>
        </p:txBody>
      </p:sp>
      <p:sp>
        <p:nvSpPr>
          <p:cNvPr id="45" name="Google Shape;24;p3">
            <a:extLst>
              <a:ext uri="{FF2B5EF4-FFF2-40B4-BE49-F238E27FC236}">
                <a16:creationId xmlns:a16="http://schemas.microsoft.com/office/drawing/2014/main" id="{3E975A3F-1D27-12F0-6D7E-310205FD3D14}"/>
              </a:ext>
            </a:extLst>
          </p:cNvPr>
          <p:cNvSpPr/>
          <p:nvPr/>
        </p:nvSpPr>
        <p:spPr>
          <a:xfrm>
            <a:off x="8542042" y="3534269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46" name="Google Shape;24;p3">
            <a:extLst>
              <a:ext uri="{FF2B5EF4-FFF2-40B4-BE49-F238E27FC236}">
                <a16:creationId xmlns:a16="http://schemas.microsoft.com/office/drawing/2014/main" id="{6FC11F65-3168-E3C1-0ECA-BDA5FC8D555D}"/>
              </a:ext>
            </a:extLst>
          </p:cNvPr>
          <p:cNvSpPr/>
          <p:nvPr/>
        </p:nvSpPr>
        <p:spPr>
          <a:xfrm>
            <a:off x="8542042" y="4287516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47" name="Google Shape;24;p3">
            <a:extLst>
              <a:ext uri="{FF2B5EF4-FFF2-40B4-BE49-F238E27FC236}">
                <a16:creationId xmlns:a16="http://schemas.microsoft.com/office/drawing/2014/main" id="{AEA5ABE9-4131-639F-DDDA-DD8B3D7AF39A}"/>
              </a:ext>
            </a:extLst>
          </p:cNvPr>
          <p:cNvSpPr/>
          <p:nvPr/>
        </p:nvSpPr>
        <p:spPr>
          <a:xfrm>
            <a:off x="9729712" y="3534269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48" name="Google Shape;24;p3">
            <a:extLst>
              <a:ext uri="{FF2B5EF4-FFF2-40B4-BE49-F238E27FC236}">
                <a16:creationId xmlns:a16="http://schemas.microsoft.com/office/drawing/2014/main" id="{8382623F-D6A0-87D8-2B62-C0958CDB0E10}"/>
              </a:ext>
            </a:extLst>
          </p:cNvPr>
          <p:cNvSpPr/>
          <p:nvPr/>
        </p:nvSpPr>
        <p:spPr>
          <a:xfrm>
            <a:off x="9729712" y="4287516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49" name="Google Shape;24;p3">
            <a:extLst>
              <a:ext uri="{FF2B5EF4-FFF2-40B4-BE49-F238E27FC236}">
                <a16:creationId xmlns:a16="http://schemas.microsoft.com/office/drawing/2014/main" id="{E8BC1107-95C1-FFED-2FDD-BED44600F59B}"/>
              </a:ext>
            </a:extLst>
          </p:cNvPr>
          <p:cNvSpPr/>
          <p:nvPr/>
        </p:nvSpPr>
        <p:spPr>
          <a:xfrm>
            <a:off x="8552729" y="5044833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  <p:sp>
        <p:nvSpPr>
          <p:cNvPr id="50" name="Google Shape;24;p3">
            <a:extLst>
              <a:ext uri="{FF2B5EF4-FFF2-40B4-BE49-F238E27FC236}">
                <a16:creationId xmlns:a16="http://schemas.microsoft.com/office/drawing/2014/main" id="{93DC6B7E-02EF-B5CE-01DF-B54621B5E28F}"/>
              </a:ext>
            </a:extLst>
          </p:cNvPr>
          <p:cNvSpPr/>
          <p:nvPr/>
        </p:nvSpPr>
        <p:spPr>
          <a:xfrm>
            <a:off x="9740399" y="5044833"/>
            <a:ext cx="1080000" cy="684000"/>
          </a:xfrm>
          <a:prstGeom prst="rect">
            <a:avLst/>
          </a:prstGeom>
          <a:solidFill>
            <a:srgbClr val="A6C0FF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/>
                <a:ea typeface="Helvetica Neue"/>
                <a:cs typeface="Helvetica Neue"/>
                <a:sym typeface="Helvetica Neue"/>
              </a:rPr>
              <a:t>Järjestelmä</a:t>
            </a:r>
          </a:p>
        </p:txBody>
      </p:sp>
    </p:spTree>
    <p:extLst>
      <p:ext uri="{BB962C8B-B14F-4D97-AF65-F5344CB8AC3E}">
        <p14:creationId xmlns:p14="http://schemas.microsoft.com/office/powerpoint/2010/main" val="603876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EBC98-C13D-8F82-6A1A-BEE16AC6A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80B47A00-BFBB-E97E-2900-83C6C782721D}"/>
              </a:ext>
            </a:extLst>
          </p:cNvPr>
          <p:cNvSpPr/>
          <p:nvPr/>
        </p:nvSpPr>
        <p:spPr>
          <a:xfrm>
            <a:off x="-1" y="0"/>
            <a:ext cx="4320000" cy="6857999"/>
          </a:xfrm>
          <a:prstGeom prst="rect">
            <a:avLst/>
          </a:prstGeom>
          <a:solidFill>
            <a:srgbClr val="2664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440000" rIns="360000" bIns="36000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Enterprise Design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D843FACB-A153-0744-6940-3C52297E1CC7}"/>
              </a:ext>
            </a:extLst>
          </p:cNvPr>
          <p:cNvSpPr txBox="1"/>
          <p:nvPr/>
        </p:nvSpPr>
        <p:spPr>
          <a:xfrm>
            <a:off x="7171016" y="6250619"/>
            <a:ext cx="2121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Eero Hosiaisluoma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6F925D7-D04A-ED39-A425-9D984ED173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146" y="6200077"/>
            <a:ext cx="480870" cy="470416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404EBDA4-E9A2-47AF-D88B-872E25B587F9}"/>
              </a:ext>
            </a:extLst>
          </p:cNvPr>
          <p:cNvSpPr txBox="1"/>
          <p:nvPr/>
        </p:nvSpPr>
        <p:spPr>
          <a:xfrm>
            <a:off x="4657808" y="1418527"/>
            <a:ext cx="730254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Materiaalia</a:t>
            </a: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5"/>
              </a:rPr>
              <a:t>Liiketoiminnan jäsentely</a:t>
            </a:r>
            <a:endParaRPr kumimoji="0" lang="fi-FI" sz="20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6"/>
              </a:rPr>
              <a:t>Liiketoiminnan kehittäminen</a:t>
            </a:r>
            <a:endParaRPr kumimoji="0" lang="fi-FI" sz="2000" b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7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7"/>
              </a:rPr>
              <a:t>EDGY Cookbook</a:t>
            </a:r>
            <a:r>
              <a:rPr kumimoji="0" lang="fi-FI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(pdf - laaja opus aihepiiristä)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8"/>
              </a:rPr>
              <a:t>Enterprise Design &amp; EDGY Cookbook</a:t>
            </a:r>
            <a:r>
              <a:rPr kumimoji="0" lang="fi-FI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(blogi)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i-FI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i-FI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9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Intersection Groupin sivut: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0"/>
              </a:rPr>
              <a:t>Enterprise Design with EDGY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(by 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11"/>
              </a:rPr>
              <a:t>Intersection Group</a:t>
            </a:r>
            <a:r>
              <a:rPr kumimoji="0" lang="fi-FI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443A76C9-9A0C-4C53-FF2F-DE5583D5B64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4802" y="1952394"/>
            <a:ext cx="3990393" cy="3764357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FC15A4F3-AD58-C490-39A9-F2AC429CF9B8}"/>
              </a:ext>
            </a:extLst>
          </p:cNvPr>
          <p:cNvSpPr txBox="1"/>
          <p:nvPr/>
        </p:nvSpPr>
        <p:spPr>
          <a:xfrm>
            <a:off x="-4436533" y="-8805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1284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6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39535</TotalTime>
  <Words>151</Words>
  <Application>Microsoft Macintosh PowerPoint</Application>
  <PresentationFormat>Laajakuva</PresentationFormat>
  <Paragraphs>98</Paragraphs>
  <Slides>9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Helvetica Neue</vt:lpstr>
      <vt:lpstr>6_Office-teema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Eero Hosiaisluoma</dc:creator>
  <cp:lastModifiedBy>Eero Hosiaisluoma</cp:lastModifiedBy>
  <cp:revision>2034</cp:revision>
  <dcterms:created xsi:type="dcterms:W3CDTF">2025-10-05T09:48:22Z</dcterms:created>
  <dcterms:modified xsi:type="dcterms:W3CDTF">2026-07-29T11:40:37Z</dcterms:modified>
</cp:coreProperties>
</file>